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77" r:id="rId5"/>
    <p:sldId id="257" r:id="rId6"/>
    <p:sldId id="263" r:id="rId7"/>
    <p:sldId id="264" r:id="rId8"/>
    <p:sldId id="261" r:id="rId9"/>
    <p:sldId id="258" r:id="rId10"/>
    <p:sldId id="259" r:id="rId11"/>
    <p:sldId id="260" r:id="rId12"/>
    <p:sldId id="265" r:id="rId13"/>
    <p:sldId id="266" r:id="rId14"/>
    <p:sldId id="262" r:id="rId15"/>
    <p:sldId id="276" r:id="rId16"/>
    <p:sldId id="267" r:id="rId17"/>
    <p:sldId id="268" r:id="rId18"/>
    <p:sldId id="269" r:id="rId19"/>
    <p:sldId id="270" r:id="rId20"/>
    <p:sldId id="273" r:id="rId21"/>
    <p:sldId id="278" r:id="rId22"/>
    <p:sldId id="274" r:id="rId23"/>
    <p:sldId id="275" r:id="rId24"/>
  </p:sldIdLst>
  <p:sldSz cx="12192000" cy="6858000"/>
  <p:notesSz cx="6858000" cy="9144000"/>
  <p:defaultTextStyle>
    <a:defPPr rtl="0"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1" autoAdjust="0"/>
    <p:restoredTop sz="95220" autoAdjust="0"/>
  </p:normalViewPr>
  <p:slideViewPr>
    <p:cSldViewPr snapToGrid="0">
      <p:cViewPr varScale="1">
        <p:scale>
          <a:sx n="76" d="100"/>
          <a:sy n="76" d="100"/>
        </p:scale>
        <p:origin x="60" y="1132"/>
      </p:cViewPr>
      <p:guideLst/>
    </p:cSldViewPr>
  </p:slideViewPr>
  <p:outlineViewPr>
    <p:cViewPr>
      <p:scale>
        <a:sx n="33" d="100"/>
        <a:sy n="33" d="100"/>
      </p:scale>
      <p:origin x="0" y="-21869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84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DD898E-2D5B-4EBE-B19B-1E9E1615CFC5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6CE6977C-8BA3-4262-B610-09FD30223CBF}">
      <dgm:prSet phldrT="[Tekst]" custT="1"/>
      <dgm:spPr/>
      <dgm:t>
        <a:bodyPr/>
        <a:lstStyle/>
        <a:p>
          <a:r>
            <a:rPr lang="fr-FR" sz="2000" b="1" dirty="0">
              <a:solidFill>
                <a:schemeClr val="tx1"/>
              </a:solidFill>
            </a:rPr>
            <a:t>ZAPOBIEGANIE POWSTAWANIU</a:t>
          </a:r>
          <a:endParaRPr lang="pl-PL" sz="2000" dirty="0">
            <a:solidFill>
              <a:schemeClr val="tx1"/>
            </a:solidFill>
          </a:endParaRPr>
        </a:p>
      </dgm:t>
    </dgm:pt>
    <dgm:pt modelId="{4A6BDE72-156D-4F85-A631-791C26321B72}" type="parTrans" cxnId="{97D68D6F-BA67-4144-B93C-38FF0AFD5AFF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B89E11CA-FDDF-4A75-A477-46DD53D248D3}" type="sibTrans" cxnId="{97D68D6F-BA67-4144-B93C-38FF0AFD5AFF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E0C7204C-A647-4279-8E95-6CEF674B25B2}">
      <dgm:prSet phldrT="[Tekst]" custT="1"/>
      <dgm:spPr/>
      <dgm:t>
        <a:bodyPr/>
        <a:lstStyle/>
        <a:p>
          <a:r>
            <a:rPr lang="fr-FR" sz="2000" b="1" dirty="0">
              <a:solidFill>
                <a:schemeClr val="tx1"/>
              </a:solidFill>
            </a:rPr>
            <a:t>PRZYGOTOWANIE DO PONOWNEGO WYKORZYSTANIA</a:t>
          </a:r>
          <a:endParaRPr lang="pl-PL" sz="2000" dirty="0">
            <a:solidFill>
              <a:schemeClr val="tx1"/>
            </a:solidFill>
          </a:endParaRPr>
        </a:p>
      </dgm:t>
    </dgm:pt>
    <dgm:pt modelId="{998F6733-39DF-4BEC-80CA-ABD621F026AA}" type="parTrans" cxnId="{79101DE7-87DA-4400-AB25-EA827275A3F2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9B7B899D-7FD2-49CB-85C0-E7FBC89646F7}" type="sibTrans" cxnId="{79101DE7-87DA-4400-AB25-EA827275A3F2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2DE88F2B-D3F8-436A-B29D-591263C86533}">
      <dgm:prSet phldrT="[Tekst]" custT="1"/>
      <dgm:spPr/>
      <dgm:t>
        <a:bodyPr/>
        <a:lstStyle/>
        <a:p>
          <a:r>
            <a:rPr lang="fr-FR" sz="1600" b="1" dirty="0">
              <a:solidFill>
                <a:schemeClr val="tx1"/>
              </a:solidFill>
            </a:rPr>
            <a:t>RECYKLING</a:t>
          </a:r>
          <a:endParaRPr lang="pl-PL" sz="1600" b="1" dirty="0">
            <a:solidFill>
              <a:schemeClr val="tx1"/>
            </a:solidFill>
          </a:endParaRPr>
        </a:p>
      </dgm:t>
    </dgm:pt>
    <dgm:pt modelId="{C2088E91-C0E1-4789-B820-DFE5A1D97444}" type="parTrans" cxnId="{9E44794D-01F1-487D-A09E-0CC2F0EA8A23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9DA05EDF-58BA-4A06-8887-845B6E322709}" type="sibTrans" cxnId="{9E44794D-01F1-487D-A09E-0CC2F0EA8A23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4DB20114-1BFF-443E-9586-6381CB1340A6}">
      <dgm:prSet phldrT="[Tekst]" custT="1"/>
      <dgm:spPr/>
      <dgm:t>
        <a:bodyPr/>
        <a:lstStyle/>
        <a:p>
          <a:r>
            <a:rPr lang="fr-FR" sz="1600" b="1" dirty="0">
              <a:solidFill>
                <a:schemeClr val="tx1"/>
              </a:solidFill>
            </a:rPr>
            <a:t>UNIESZKODLIWIANIE</a:t>
          </a:r>
          <a:endParaRPr lang="pl-PL" sz="1600" b="1" dirty="0">
            <a:solidFill>
              <a:schemeClr val="tx1"/>
            </a:solidFill>
          </a:endParaRPr>
        </a:p>
        <a:p>
          <a:endParaRPr lang="pl-PL" sz="1600" b="1" dirty="0">
            <a:solidFill>
              <a:schemeClr val="tx1"/>
            </a:solidFill>
          </a:endParaRPr>
        </a:p>
        <a:p>
          <a:endParaRPr lang="pl-PL" sz="1600" b="1" dirty="0">
            <a:solidFill>
              <a:schemeClr val="tx1"/>
            </a:solidFill>
          </a:endParaRPr>
        </a:p>
      </dgm:t>
    </dgm:pt>
    <dgm:pt modelId="{1C8AFE9E-2073-4483-B0EB-142CACEB1285}" type="parTrans" cxnId="{F9293540-E980-46B5-8CF6-D0B67DD5B25B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F93C6583-37EF-437D-BF79-20A1B7E96670}" type="sibTrans" cxnId="{F9293540-E980-46B5-8CF6-D0B67DD5B25B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BCA702B7-A4C4-4C86-B480-6E2D172F9840}">
      <dgm:prSet phldrT="[Tekst]" custT="1"/>
      <dgm:spPr/>
      <dgm:t>
        <a:bodyPr/>
        <a:lstStyle/>
        <a:p>
          <a:r>
            <a:rPr lang="fr-FR" sz="1600" b="1" dirty="0">
              <a:solidFill>
                <a:schemeClr val="tx1"/>
              </a:solidFill>
            </a:rPr>
            <a:t>INNE PROCESY ODZYSKU</a:t>
          </a:r>
          <a:endParaRPr lang="pl-PL" sz="1600" b="1" dirty="0">
            <a:solidFill>
              <a:schemeClr val="tx1"/>
            </a:solidFill>
          </a:endParaRPr>
        </a:p>
      </dgm:t>
    </dgm:pt>
    <dgm:pt modelId="{5D51FE65-CE2B-4D71-B127-3022E4801827}" type="parTrans" cxnId="{0A3C2493-5550-4D36-8A5E-DFFF29F47394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D1733E04-FC99-4865-9AA9-5613E09F5442}" type="sibTrans" cxnId="{0A3C2493-5550-4D36-8A5E-DFFF29F47394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2DA9D971-E959-4D4F-B250-D2E679298AA0}" type="pres">
      <dgm:prSet presAssocID="{8EDD898E-2D5B-4EBE-B19B-1E9E1615CFC5}" presName="Name0" presStyleCnt="0">
        <dgm:presLayoutVars>
          <dgm:dir/>
          <dgm:animLvl val="lvl"/>
          <dgm:resizeHandles val="exact"/>
        </dgm:presLayoutVars>
      </dgm:prSet>
      <dgm:spPr/>
    </dgm:pt>
    <dgm:pt modelId="{729DBCF6-0D9D-4665-B88F-6061D4DFC825}" type="pres">
      <dgm:prSet presAssocID="{6CE6977C-8BA3-4262-B610-09FD30223CBF}" presName="Name8" presStyleCnt="0"/>
      <dgm:spPr/>
    </dgm:pt>
    <dgm:pt modelId="{87B431CB-F905-4129-93FD-F84684227ABD}" type="pres">
      <dgm:prSet presAssocID="{6CE6977C-8BA3-4262-B610-09FD30223CBF}" presName="level" presStyleLbl="node1" presStyleIdx="0" presStyleCnt="5" custLinFactNeighborX="1158" custLinFactNeighborY="0">
        <dgm:presLayoutVars>
          <dgm:chMax val="1"/>
          <dgm:bulletEnabled val="1"/>
        </dgm:presLayoutVars>
      </dgm:prSet>
      <dgm:spPr/>
    </dgm:pt>
    <dgm:pt modelId="{54637F4B-7B3E-47D4-A968-3AA1ECC4518B}" type="pres">
      <dgm:prSet presAssocID="{6CE6977C-8BA3-4262-B610-09FD30223CB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D7E1ECC-59FC-4369-84BE-EC58A84BBB8A}" type="pres">
      <dgm:prSet presAssocID="{E0C7204C-A647-4279-8E95-6CEF674B25B2}" presName="Name8" presStyleCnt="0"/>
      <dgm:spPr/>
    </dgm:pt>
    <dgm:pt modelId="{464B12C1-7FBD-4A17-835A-1DB453051B93}" type="pres">
      <dgm:prSet presAssocID="{E0C7204C-A647-4279-8E95-6CEF674B25B2}" presName="level" presStyleLbl="node1" presStyleIdx="1" presStyleCnt="5">
        <dgm:presLayoutVars>
          <dgm:chMax val="1"/>
          <dgm:bulletEnabled val="1"/>
        </dgm:presLayoutVars>
      </dgm:prSet>
      <dgm:spPr/>
    </dgm:pt>
    <dgm:pt modelId="{F26BF01F-631D-463E-AE43-924777A39DD8}" type="pres">
      <dgm:prSet presAssocID="{E0C7204C-A647-4279-8E95-6CEF674B25B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15AE5A1-71C3-4CB0-AA03-8172C0CAC1DB}" type="pres">
      <dgm:prSet presAssocID="{2DE88F2B-D3F8-436A-B29D-591263C86533}" presName="Name8" presStyleCnt="0"/>
      <dgm:spPr/>
    </dgm:pt>
    <dgm:pt modelId="{F07A599F-0350-4654-B1FD-878E48633B8E}" type="pres">
      <dgm:prSet presAssocID="{2DE88F2B-D3F8-436A-B29D-591263C86533}" presName="level" presStyleLbl="node1" presStyleIdx="2" presStyleCnt="5">
        <dgm:presLayoutVars>
          <dgm:chMax val="1"/>
          <dgm:bulletEnabled val="1"/>
        </dgm:presLayoutVars>
      </dgm:prSet>
      <dgm:spPr/>
    </dgm:pt>
    <dgm:pt modelId="{7570421E-445F-4C23-B61D-8E7CD41ECE4E}" type="pres">
      <dgm:prSet presAssocID="{2DE88F2B-D3F8-436A-B29D-591263C8653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AE6BB11-AF6B-4947-939F-5CCDA54282AE}" type="pres">
      <dgm:prSet presAssocID="{BCA702B7-A4C4-4C86-B480-6E2D172F9840}" presName="Name8" presStyleCnt="0"/>
      <dgm:spPr/>
    </dgm:pt>
    <dgm:pt modelId="{49E84E3A-45C1-4930-A976-AE27E576ADF6}" type="pres">
      <dgm:prSet presAssocID="{BCA702B7-A4C4-4C86-B480-6E2D172F9840}" presName="level" presStyleLbl="node1" presStyleIdx="3" presStyleCnt="5">
        <dgm:presLayoutVars>
          <dgm:chMax val="1"/>
          <dgm:bulletEnabled val="1"/>
        </dgm:presLayoutVars>
      </dgm:prSet>
      <dgm:spPr/>
    </dgm:pt>
    <dgm:pt modelId="{87F1368E-7555-42D6-B9B7-9F6F1E0121AF}" type="pres">
      <dgm:prSet presAssocID="{BCA702B7-A4C4-4C86-B480-6E2D172F984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7A35151-6170-4725-918B-6EDBF06637D8}" type="pres">
      <dgm:prSet presAssocID="{4DB20114-1BFF-443E-9586-6381CB1340A6}" presName="Name8" presStyleCnt="0"/>
      <dgm:spPr/>
    </dgm:pt>
    <dgm:pt modelId="{4C11716A-58EE-41F7-A335-226B92258454}" type="pres">
      <dgm:prSet presAssocID="{4DB20114-1BFF-443E-9586-6381CB1340A6}" presName="level" presStyleLbl="node1" presStyleIdx="4" presStyleCnt="5" custLinFactNeighborX="0" custLinFactNeighborY="1057">
        <dgm:presLayoutVars>
          <dgm:chMax val="1"/>
          <dgm:bulletEnabled val="1"/>
        </dgm:presLayoutVars>
      </dgm:prSet>
      <dgm:spPr/>
    </dgm:pt>
    <dgm:pt modelId="{A8231D74-46FC-4FCA-A3F2-BFC31EB224F7}" type="pres">
      <dgm:prSet presAssocID="{4DB20114-1BFF-443E-9586-6381CB1340A6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E66CA201-B405-469F-9854-14A4D887DC25}" type="presOf" srcId="{2DE88F2B-D3F8-436A-B29D-591263C86533}" destId="{7570421E-445F-4C23-B61D-8E7CD41ECE4E}" srcOrd="1" destOrd="0" presId="urn:microsoft.com/office/officeart/2005/8/layout/pyramid3"/>
    <dgm:cxn modelId="{B5081102-ED51-4AC7-AC13-318B68CD9B63}" type="presOf" srcId="{2DE88F2B-D3F8-436A-B29D-591263C86533}" destId="{F07A599F-0350-4654-B1FD-878E48633B8E}" srcOrd="0" destOrd="0" presId="urn:microsoft.com/office/officeart/2005/8/layout/pyramid3"/>
    <dgm:cxn modelId="{5FBAC00E-59C0-42C8-BC0E-E716AEDB4AA5}" type="presOf" srcId="{BCA702B7-A4C4-4C86-B480-6E2D172F9840}" destId="{49E84E3A-45C1-4930-A976-AE27E576ADF6}" srcOrd="0" destOrd="0" presId="urn:microsoft.com/office/officeart/2005/8/layout/pyramid3"/>
    <dgm:cxn modelId="{F9293540-E980-46B5-8CF6-D0B67DD5B25B}" srcId="{8EDD898E-2D5B-4EBE-B19B-1E9E1615CFC5}" destId="{4DB20114-1BFF-443E-9586-6381CB1340A6}" srcOrd="4" destOrd="0" parTransId="{1C8AFE9E-2073-4483-B0EB-142CACEB1285}" sibTransId="{F93C6583-37EF-437D-BF79-20A1B7E96670}"/>
    <dgm:cxn modelId="{02969361-4B50-43F9-956D-3770F4012A72}" type="presOf" srcId="{6CE6977C-8BA3-4262-B610-09FD30223CBF}" destId="{87B431CB-F905-4129-93FD-F84684227ABD}" srcOrd="0" destOrd="0" presId="urn:microsoft.com/office/officeart/2005/8/layout/pyramid3"/>
    <dgm:cxn modelId="{9E44794D-01F1-487D-A09E-0CC2F0EA8A23}" srcId="{8EDD898E-2D5B-4EBE-B19B-1E9E1615CFC5}" destId="{2DE88F2B-D3F8-436A-B29D-591263C86533}" srcOrd="2" destOrd="0" parTransId="{C2088E91-C0E1-4789-B820-DFE5A1D97444}" sibTransId="{9DA05EDF-58BA-4A06-8887-845B6E322709}"/>
    <dgm:cxn modelId="{BB5A346E-9A00-4CCF-9CDE-C443252DD4DE}" type="presOf" srcId="{6CE6977C-8BA3-4262-B610-09FD30223CBF}" destId="{54637F4B-7B3E-47D4-A968-3AA1ECC4518B}" srcOrd="1" destOrd="0" presId="urn:microsoft.com/office/officeart/2005/8/layout/pyramid3"/>
    <dgm:cxn modelId="{97D68D6F-BA67-4144-B93C-38FF0AFD5AFF}" srcId="{8EDD898E-2D5B-4EBE-B19B-1E9E1615CFC5}" destId="{6CE6977C-8BA3-4262-B610-09FD30223CBF}" srcOrd="0" destOrd="0" parTransId="{4A6BDE72-156D-4F85-A631-791C26321B72}" sibTransId="{B89E11CA-FDDF-4A75-A477-46DD53D248D3}"/>
    <dgm:cxn modelId="{AA8C0376-9A45-496D-8D88-C50516D46FAD}" type="presOf" srcId="{4DB20114-1BFF-443E-9586-6381CB1340A6}" destId="{A8231D74-46FC-4FCA-A3F2-BFC31EB224F7}" srcOrd="1" destOrd="0" presId="urn:microsoft.com/office/officeart/2005/8/layout/pyramid3"/>
    <dgm:cxn modelId="{198D748E-F79A-4B0E-B507-C5BB76DC3604}" type="presOf" srcId="{E0C7204C-A647-4279-8E95-6CEF674B25B2}" destId="{F26BF01F-631D-463E-AE43-924777A39DD8}" srcOrd="1" destOrd="0" presId="urn:microsoft.com/office/officeart/2005/8/layout/pyramid3"/>
    <dgm:cxn modelId="{0A3C2493-5550-4D36-8A5E-DFFF29F47394}" srcId="{8EDD898E-2D5B-4EBE-B19B-1E9E1615CFC5}" destId="{BCA702B7-A4C4-4C86-B480-6E2D172F9840}" srcOrd="3" destOrd="0" parTransId="{5D51FE65-CE2B-4D71-B127-3022E4801827}" sibTransId="{D1733E04-FC99-4865-9AA9-5613E09F5442}"/>
    <dgm:cxn modelId="{24FB98A0-3F92-4B17-8CE9-00B73B880E5A}" type="presOf" srcId="{BCA702B7-A4C4-4C86-B480-6E2D172F9840}" destId="{87F1368E-7555-42D6-B9B7-9F6F1E0121AF}" srcOrd="1" destOrd="0" presId="urn:microsoft.com/office/officeart/2005/8/layout/pyramid3"/>
    <dgm:cxn modelId="{D1E1FAA5-6490-4B34-8F5E-03500C608177}" type="presOf" srcId="{4DB20114-1BFF-443E-9586-6381CB1340A6}" destId="{4C11716A-58EE-41F7-A335-226B92258454}" srcOrd="0" destOrd="0" presId="urn:microsoft.com/office/officeart/2005/8/layout/pyramid3"/>
    <dgm:cxn modelId="{1298ECBC-D77D-44F2-B8E1-7E5C61366206}" type="presOf" srcId="{8EDD898E-2D5B-4EBE-B19B-1E9E1615CFC5}" destId="{2DA9D971-E959-4D4F-B250-D2E679298AA0}" srcOrd="0" destOrd="0" presId="urn:microsoft.com/office/officeart/2005/8/layout/pyramid3"/>
    <dgm:cxn modelId="{7DFCB2E4-0E84-41A6-88B7-410640014349}" type="presOf" srcId="{E0C7204C-A647-4279-8E95-6CEF674B25B2}" destId="{464B12C1-7FBD-4A17-835A-1DB453051B93}" srcOrd="0" destOrd="0" presId="urn:microsoft.com/office/officeart/2005/8/layout/pyramid3"/>
    <dgm:cxn modelId="{79101DE7-87DA-4400-AB25-EA827275A3F2}" srcId="{8EDD898E-2D5B-4EBE-B19B-1E9E1615CFC5}" destId="{E0C7204C-A647-4279-8E95-6CEF674B25B2}" srcOrd="1" destOrd="0" parTransId="{998F6733-39DF-4BEC-80CA-ABD621F026AA}" sibTransId="{9B7B899D-7FD2-49CB-85C0-E7FBC89646F7}"/>
    <dgm:cxn modelId="{BBED5219-FBA1-444D-9D5E-38A08AF557F3}" type="presParOf" srcId="{2DA9D971-E959-4D4F-B250-D2E679298AA0}" destId="{729DBCF6-0D9D-4665-B88F-6061D4DFC825}" srcOrd="0" destOrd="0" presId="urn:microsoft.com/office/officeart/2005/8/layout/pyramid3"/>
    <dgm:cxn modelId="{F10B9E5F-E48D-49AB-A086-3B8E4237F55F}" type="presParOf" srcId="{729DBCF6-0D9D-4665-B88F-6061D4DFC825}" destId="{87B431CB-F905-4129-93FD-F84684227ABD}" srcOrd="0" destOrd="0" presId="urn:microsoft.com/office/officeart/2005/8/layout/pyramid3"/>
    <dgm:cxn modelId="{AD6575A8-B2E9-446A-914D-5C9A5A8583CB}" type="presParOf" srcId="{729DBCF6-0D9D-4665-B88F-6061D4DFC825}" destId="{54637F4B-7B3E-47D4-A968-3AA1ECC4518B}" srcOrd="1" destOrd="0" presId="urn:microsoft.com/office/officeart/2005/8/layout/pyramid3"/>
    <dgm:cxn modelId="{22A2B001-93E3-4A03-85AA-45A5B0A66582}" type="presParOf" srcId="{2DA9D971-E959-4D4F-B250-D2E679298AA0}" destId="{8D7E1ECC-59FC-4369-84BE-EC58A84BBB8A}" srcOrd="1" destOrd="0" presId="urn:microsoft.com/office/officeart/2005/8/layout/pyramid3"/>
    <dgm:cxn modelId="{1F58C409-D63B-4028-924D-C0BE126082FD}" type="presParOf" srcId="{8D7E1ECC-59FC-4369-84BE-EC58A84BBB8A}" destId="{464B12C1-7FBD-4A17-835A-1DB453051B93}" srcOrd="0" destOrd="0" presId="urn:microsoft.com/office/officeart/2005/8/layout/pyramid3"/>
    <dgm:cxn modelId="{8C2D6419-8298-4A79-9FE5-751E89F3C641}" type="presParOf" srcId="{8D7E1ECC-59FC-4369-84BE-EC58A84BBB8A}" destId="{F26BF01F-631D-463E-AE43-924777A39DD8}" srcOrd="1" destOrd="0" presId="urn:microsoft.com/office/officeart/2005/8/layout/pyramid3"/>
    <dgm:cxn modelId="{AA9DEBEE-BBFE-4C27-A19B-64EF04B657D9}" type="presParOf" srcId="{2DA9D971-E959-4D4F-B250-D2E679298AA0}" destId="{615AE5A1-71C3-4CB0-AA03-8172C0CAC1DB}" srcOrd="2" destOrd="0" presId="urn:microsoft.com/office/officeart/2005/8/layout/pyramid3"/>
    <dgm:cxn modelId="{16E87C5D-B2B1-46CC-B0CF-DCA6B994B09A}" type="presParOf" srcId="{615AE5A1-71C3-4CB0-AA03-8172C0CAC1DB}" destId="{F07A599F-0350-4654-B1FD-878E48633B8E}" srcOrd="0" destOrd="0" presId="urn:microsoft.com/office/officeart/2005/8/layout/pyramid3"/>
    <dgm:cxn modelId="{16DC23D7-72D6-43DE-9D1C-6AABDB5DA055}" type="presParOf" srcId="{615AE5A1-71C3-4CB0-AA03-8172C0CAC1DB}" destId="{7570421E-445F-4C23-B61D-8E7CD41ECE4E}" srcOrd="1" destOrd="0" presId="urn:microsoft.com/office/officeart/2005/8/layout/pyramid3"/>
    <dgm:cxn modelId="{33D8FCB2-1588-432F-A714-F48ECD811E31}" type="presParOf" srcId="{2DA9D971-E959-4D4F-B250-D2E679298AA0}" destId="{2AE6BB11-AF6B-4947-939F-5CCDA54282AE}" srcOrd="3" destOrd="0" presId="urn:microsoft.com/office/officeart/2005/8/layout/pyramid3"/>
    <dgm:cxn modelId="{35F7A0B0-AA18-4D7F-8384-DDCF7D885CFB}" type="presParOf" srcId="{2AE6BB11-AF6B-4947-939F-5CCDA54282AE}" destId="{49E84E3A-45C1-4930-A976-AE27E576ADF6}" srcOrd="0" destOrd="0" presId="urn:microsoft.com/office/officeart/2005/8/layout/pyramid3"/>
    <dgm:cxn modelId="{563DA23D-7BA7-4339-94BA-279F938E51CF}" type="presParOf" srcId="{2AE6BB11-AF6B-4947-939F-5CCDA54282AE}" destId="{87F1368E-7555-42D6-B9B7-9F6F1E0121AF}" srcOrd="1" destOrd="0" presId="urn:microsoft.com/office/officeart/2005/8/layout/pyramid3"/>
    <dgm:cxn modelId="{1D8F7FD9-B38E-4FB0-BAC3-5F765B9B0850}" type="presParOf" srcId="{2DA9D971-E959-4D4F-B250-D2E679298AA0}" destId="{D7A35151-6170-4725-918B-6EDBF06637D8}" srcOrd="4" destOrd="0" presId="urn:microsoft.com/office/officeart/2005/8/layout/pyramid3"/>
    <dgm:cxn modelId="{20E0BD01-A95B-4FA1-9AA2-A00279DFD8F0}" type="presParOf" srcId="{D7A35151-6170-4725-918B-6EDBF06637D8}" destId="{4C11716A-58EE-41F7-A335-226B92258454}" srcOrd="0" destOrd="0" presId="urn:microsoft.com/office/officeart/2005/8/layout/pyramid3"/>
    <dgm:cxn modelId="{A9B2CE08-5222-43BE-BDFE-7360CAF7ADC0}" type="presParOf" srcId="{D7A35151-6170-4725-918B-6EDBF06637D8}" destId="{A8231D74-46FC-4FCA-A3F2-BFC31EB224F7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431CB-F905-4129-93FD-F84684227ABD}">
      <dsp:nvSpPr>
        <dsp:cNvPr id="0" name=""/>
        <dsp:cNvSpPr/>
      </dsp:nvSpPr>
      <dsp:spPr>
        <a:xfrm rot="10800000">
          <a:off x="0" y="0"/>
          <a:ext cx="8662659" cy="1005840"/>
        </a:xfrm>
        <a:prstGeom prst="trapezoid">
          <a:avLst>
            <a:gd name="adj" fmla="val 8612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>
              <a:solidFill>
                <a:schemeClr val="tx1"/>
              </a:solidFill>
            </a:rPr>
            <a:t>ZAPOBIEGANIE POWSTAWANIU</a:t>
          </a:r>
          <a:endParaRPr lang="pl-PL" sz="2000" kern="1200" dirty="0">
            <a:solidFill>
              <a:schemeClr val="tx1"/>
            </a:solidFill>
          </a:endParaRPr>
        </a:p>
      </dsp:txBody>
      <dsp:txXfrm rot="-10800000">
        <a:off x="1515965" y="0"/>
        <a:ext cx="5630728" cy="1005840"/>
      </dsp:txXfrm>
    </dsp:sp>
    <dsp:sp modelId="{464B12C1-7FBD-4A17-835A-1DB453051B93}">
      <dsp:nvSpPr>
        <dsp:cNvPr id="0" name=""/>
        <dsp:cNvSpPr/>
      </dsp:nvSpPr>
      <dsp:spPr>
        <a:xfrm rot="10800000">
          <a:off x="866265" y="1005840"/>
          <a:ext cx="6930127" cy="1005840"/>
        </a:xfrm>
        <a:prstGeom prst="trapezoid">
          <a:avLst>
            <a:gd name="adj" fmla="val 8612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>
              <a:solidFill>
                <a:schemeClr val="tx1"/>
              </a:solidFill>
            </a:rPr>
            <a:t>PRZYGOTOWANIE DO PONOWNEGO WYKORZYSTANIA</a:t>
          </a:r>
          <a:endParaRPr lang="pl-PL" sz="2000" kern="1200" dirty="0">
            <a:solidFill>
              <a:schemeClr val="tx1"/>
            </a:solidFill>
          </a:endParaRPr>
        </a:p>
      </dsp:txBody>
      <dsp:txXfrm rot="-10800000">
        <a:off x="2079038" y="1005840"/>
        <a:ext cx="4504582" cy="1005840"/>
      </dsp:txXfrm>
    </dsp:sp>
    <dsp:sp modelId="{F07A599F-0350-4654-B1FD-878E48633B8E}">
      <dsp:nvSpPr>
        <dsp:cNvPr id="0" name=""/>
        <dsp:cNvSpPr/>
      </dsp:nvSpPr>
      <dsp:spPr>
        <a:xfrm rot="10800000">
          <a:off x="1732531" y="2011680"/>
          <a:ext cx="5197595" cy="1005840"/>
        </a:xfrm>
        <a:prstGeom prst="trapezoid">
          <a:avLst>
            <a:gd name="adj" fmla="val 8612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>
              <a:solidFill>
                <a:schemeClr val="tx1"/>
              </a:solidFill>
            </a:rPr>
            <a:t>RECYKLING</a:t>
          </a:r>
          <a:endParaRPr lang="pl-PL" sz="1600" b="1" kern="1200" dirty="0">
            <a:solidFill>
              <a:schemeClr val="tx1"/>
            </a:solidFill>
          </a:endParaRPr>
        </a:p>
      </dsp:txBody>
      <dsp:txXfrm rot="-10800000">
        <a:off x="2642110" y="2011680"/>
        <a:ext cx="3378437" cy="1005840"/>
      </dsp:txXfrm>
    </dsp:sp>
    <dsp:sp modelId="{49E84E3A-45C1-4930-A976-AE27E576ADF6}">
      <dsp:nvSpPr>
        <dsp:cNvPr id="0" name=""/>
        <dsp:cNvSpPr/>
      </dsp:nvSpPr>
      <dsp:spPr>
        <a:xfrm rot="10800000">
          <a:off x="2598797" y="3017520"/>
          <a:ext cx="3465063" cy="1005840"/>
        </a:xfrm>
        <a:prstGeom prst="trapezoid">
          <a:avLst>
            <a:gd name="adj" fmla="val 8612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>
              <a:solidFill>
                <a:schemeClr val="tx1"/>
              </a:solidFill>
            </a:rPr>
            <a:t>INNE PROCESY ODZYSKU</a:t>
          </a:r>
          <a:endParaRPr lang="pl-PL" sz="1600" b="1" kern="1200" dirty="0">
            <a:solidFill>
              <a:schemeClr val="tx1"/>
            </a:solidFill>
          </a:endParaRPr>
        </a:p>
      </dsp:txBody>
      <dsp:txXfrm rot="-10800000">
        <a:off x="3205183" y="3017520"/>
        <a:ext cx="2252291" cy="1005840"/>
      </dsp:txXfrm>
    </dsp:sp>
    <dsp:sp modelId="{4C11716A-58EE-41F7-A335-226B92258454}">
      <dsp:nvSpPr>
        <dsp:cNvPr id="0" name=""/>
        <dsp:cNvSpPr/>
      </dsp:nvSpPr>
      <dsp:spPr>
        <a:xfrm rot="10800000">
          <a:off x="3465063" y="4023360"/>
          <a:ext cx="1732531" cy="1005840"/>
        </a:xfrm>
        <a:prstGeom prst="trapezoid">
          <a:avLst>
            <a:gd name="adj" fmla="val 8612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>
              <a:solidFill>
                <a:schemeClr val="tx1"/>
              </a:solidFill>
            </a:rPr>
            <a:t>UNIESZKODLIWIANIE</a:t>
          </a:r>
          <a:endParaRPr lang="pl-PL" sz="1600" b="1" kern="1200" dirty="0">
            <a:solidFill>
              <a:schemeClr val="tx1"/>
            </a:solidFill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b="1" kern="1200" dirty="0">
            <a:solidFill>
              <a:schemeClr val="tx1"/>
            </a:solidFill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b="1" kern="1200" dirty="0">
            <a:solidFill>
              <a:schemeClr val="tx1"/>
            </a:solidFill>
          </a:endParaRPr>
        </a:p>
      </dsp:txBody>
      <dsp:txXfrm rot="-10800000">
        <a:off x="3465063" y="4023360"/>
        <a:ext cx="1732531" cy="1005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>
            <a:extLst>
              <a:ext uri="{FF2B5EF4-FFF2-40B4-BE49-F238E27FC236}">
                <a16:creationId xmlns:a16="http://schemas.microsoft.com/office/drawing/2014/main" id="{6AA3114B-0CDD-4419-A4DE-E0C29A2AE1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l-PL"/>
          </a:p>
        </p:txBody>
      </p:sp>
      <p:sp>
        <p:nvSpPr>
          <p:cNvPr id="3" name="Data — symbol zastępczy 2">
            <a:extLst>
              <a:ext uri="{FF2B5EF4-FFF2-40B4-BE49-F238E27FC236}">
                <a16:creationId xmlns:a16="http://schemas.microsoft.com/office/drawing/2014/main" id="{1FC25048-78D1-4821-8E2B-7A77CCA12F8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C47D6FA-3EDE-4DAB-A482-40E8925938B9}" type="datetime1">
              <a:rPr lang="pl-PL" smtClean="0"/>
              <a:t>04.07.2025</a:t>
            </a:fld>
            <a:endParaRPr lang="pl-PL" dirty="0"/>
          </a:p>
        </p:txBody>
      </p:sp>
      <p:sp>
        <p:nvSpPr>
          <p:cNvPr id="4" name="Stopka — symbol zastępczy 3">
            <a:extLst>
              <a:ext uri="{FF2B5EF4-FFF2-40B4-BE49-F238E27FC236}">
                <a16:creationId xmlns:a16="http://schemas.microsoft.com/office/drawing/2014/main" id="{01924695-047D-4CC8-8801-1AA37457E73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l-PL"/>
          </a:p>
        </p:txBody>
      </p:sp>
      <p:sp>
        <p:nvSpPr>
          <p:cNvPr id="5" name="Numer slajdu — symbol zastępczy 4">
            <a:extLst>
              <a:ext uri="{FF2B5EF4-FFF2-40B4-BE49-F238E27FC236}">
                <a16:creationId xmlns:a16="http://schemas.microsoft.com/office/drawing/2014/main" id="{F0F00293-63F6-438D-A9A8-024975FD55F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D56CFAD-C154-4C9C-AD01-665A505506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78791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l-PL" noProof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33099-EB1A-4777-9830-07EB5C433094}" type="datetime1">
              <a:rPr lang="pl-PL" smtClean="0"/>
              <a:pPr/>
              <a:t>04.07.2025</a:t>
            </a:fld>
            <a:endParaRPr lang="pl-PL" dirty="0"/>
          </a:p>
        </p:txBody>
      </p:sp>
      <p:sp>
        <p:nvSpPr>
          <p:cNvPr id="4" name="Obraz slajdu — symbol zastępcz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l-PL" noProof="0"/>
          </a:p>
        </p:txBody>
      </p:sp>
      <p:sp>
        <p:nvSpPr>
          <p:cNvPr id="5" name="Notatki — symbol zastępcz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l-PL" noProof="0"/>
              <a:t>Kliknij, aby edytować style wzorców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l-PL" noProof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5B62BC0-7DC4-4569-951D-2BB9475345C6}" type="slidenum">
              <a:rPr lang="pl-PL" noProof="0" smtClean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33446415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07223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24121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380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93954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28418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484452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812358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59298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95825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8FA97F-8DC4-2E5B-1D52-16E77639CF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44EE51F6-A048-CF9A-42E6-22FD2E7BDB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07A90D74-483E-F2F7-B176-94454784ED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77F09B9-6512-720C-E047-C96E45390B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47096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5485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77575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01878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5B62BC0-7DC4-4569-951D-2BB9475345C6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1860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2046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85422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9262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8035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9399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8803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raz — symbol zastępczy 7">
            <a:extLst>
              <a:ext uri="{FF2B5EF4-FFF2-40B4-BE49-F238E27FC236}">
                <a16:creationId xmlns:a16="http://schemas.microsoft.com/office/drawing/2014/main" id="{CA325D4D-835D-41B6-9B16-A090AA08832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D1D87D16-A856-42F4-9D8C-A0C1D482E5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442052"/>
            <a:ext cx="12192000" cy="1425257"/>
          </a:xfrm>
          <a:prstGeom prst="rect">
            <a:avLst/>
          </a:prstGeom>
          <a:solidFill>
            <a:schemeClr val="accent4">
              <a:lumMod val="50000"/>
              <a:alpha val="55000"/>
            </a:schemeClr>
          </a:solidFill>
        </p:spPr>
        <p:txBody>
          <a:bodyPr rtlCol="0" anchor="ctr"/>
          <a:lstStyle>
            <a:lvl1pPr algn="ctr">
              <a:defRPr sz="6000" b="1" cap="all" spc="100" baseline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Dodaj tytuł</a:t>
            </a:r>
          </a:p>
        </p:txBody>
      </p:sp>
      <p:sp>
        <p:nvSpPr>
          <p:cNvPr id="12" name="Tekst — symbol zastępczy 10">
            <a:extLst>
              <a:ext uri="{FF2B5EF4-FFF2-40B4-BE49-F238E27FC236}">
                <a16:creationId xmlns:a16="http://schemas.microsoft.com/office/drawing/2014/main" id="{BD39BB44-64AC-49A7-8555-2CC62AD7C2D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3867309"/>
            <a:ext cx="12192000" cy="1036320"/>
          </a:xfrm>
          <a:prstGeom prst="rect">
            <a:avLst/>
          </a:prstGeom>
          <a:solidFill>
            <a:schemeClr val="accent4">
              <a:lumMod val="50000"/>
              <a:alpha val="55000"/>
            </a:schemeClr>
          </a:solidFill>
        </p:spPr>
        <p:txBody>
          <a:bodyPr rtlCol="0" anchor="ctr"/>
          <a:lstStyle>
            <a:lvl1pPr marL="0" indent="0" algn="ctr">
              <a:buNone/>
              <a:defRPr sz="2400" cap="none" spc="1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9F51AF15-A085-49C8-ABEC-EF90E7D7B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192779" y="2325925"/>
            <a:ext cx="5806440" cy="159654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036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 możliwości rynkowy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22198964-B829-4E4F-AAE7-4D7A404AB7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3057" y="698523"/>
            <a:ext cx="5715000" cy="469089"/>
          </a:xfrm>
          <a:prstGeom prst="rect">
            <a:avLst/>
          </a:prstGeom>
        </p:spPr>
        <p:txBody>
          <a:bodyPr rtlCol="0" anchor="ctr"/>
          <a:lstStyle>
            <a:lvl1pPr algn="ctr">
              <a:defRPr sz="2400" b="1" cap="all" spc="100" baseline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tytuł</a:t>
            </a:r>
          </a:p>
        </p:txBody>
      </p:sp>
      <p:sp>
        <p:nvSpPr>
          <p:cNvPr id="21" name="Tekst — symbol zastępczy 10">
            <a:extLst>
              <a:ext uri="{FF2B5EF4-FFF2-40B4-BE49-F238E27FC236}">
                <a16:creationId xmlns:a16="http://schemas.microsoft.com/office/drawing/2014/main" id="{F7C80E83-E343-4BA5-ABB5-ACA84EEE623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81078" y="1853427"/>
            <a:ext cx="1252367" cy="863490"/>
          </a:xfrm>
          <a:prstGeom prst="rect">
            <a:avLst/>
          </a:prstGeom>
          <a:ln w="28575">
            <a:solidFill>
              <a:schemeClr val="accent4"/>
            </a:solidFill>
          </a:ln>
        </p:spPr>
        <p:txBody>
          <a:bodyPr rtlCol="0" anchor="ctr"/>
          <a:lstStyle>
            <a:lvl1pPr marL="0" indent="0" algn="ctr">
              <a:buNone/>
              <a:defRPr sz="32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tekst</a:t>
            </a:r>
          </a:p>
        </p:txBody>
      </p:sp>
      <p:sp>
        <p:nvSpPr>
          <p:cNvPr id="20" name="Tekst — symbol zastępczy 10">
            <a:extLst>
              <a:ext uri="{FF2B5EF4-FFF2-40B4-BE49-F238E27FC236}">
                <a16:creationId xmlns:a16="http://schemas.microsoft.com/office/drawing/2014/main" id="{BA56986C-C9AC-44CD-9D32-24AA209F764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883704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8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27" name="Tekst — symbol zastępczy 10">
            <a:extLst>
              <a:ext uri="{FF2B5EF4-FFF2-40B4-BE49-F238E27FC236}">
                <a16:creationId xmlns:a16="http://schemas.microsoft.com/office/drawing/2014/main" id="{61B45AB9-9A5F-4872-A322-AD3890A5BE6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3253816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29" name="Tekst — symbol zastępczy 10">
            <a:extLst>
              <a:ext uri="{FF2B5EF4-FFF2-40B4-BE49-F238E27FC236}">
                <a16:creationId xmlns:a16="http://schemas.microsoft.com/office/drawing/2014/main" id="{E5E3032E-6B86-4F42-95E1-7C7B1308719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69646" y="1853426"/>
            <a:ext cx="1252367" cy="863491"/>
          </a:xfrm>
          <a:prstGeom prst="rect">
            <a:avLst/>
          </a:prstGeom>
          <a:ln w="28575">
            <a:solidFill>
              <a:schemeClr val="accent4"/>
            </a:solidFill>
          </a:ln>
        </p:spPr>
        <p:txBody>
          <a:bodyPr rtlCol="0" anchor="ctr"/>
          <a:lstStyle>
            <a:lvl1pPr marL="0" indent="0" algn="ctr">
              <a:buNone/>
              <a:defRPr sz="32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tekst</a:t>
            </a:r>
          </a:p>
        </p:txBody>
      </p:sp>
      <p:sp>
        <p:nvSpPr>
          <p:cNvPr id="28" name="Tekst — symbol zastępczy 10">
            <a:extLst>
              <a:ext uri="{FF2B5EF4-FFF2-40B4-BE49-F238E27FC236}">
                <a16:creationId xmlns:a16="http://schemas.microsoft.com/office/drawing/2014/main" id="{C56EA384-B876-4E37-81CC-FF14C8064E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26428" y="2883704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8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30" name="Tekst — symbol zastępczy 10">
            <a:extLst>
              <a:ext uri="{FF2B5EF4-FFF2-40B4-BE49-F238E27FC236}">
                <a16:creationId xmlns:a16="http://schemas.microsoft.com/office/drawing/2014/main" id="{7A136A37-A8C3-48F4-978F-3042B2451FF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626428" y="3253816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32" name="Tekst — symbol zastępczy 10">
            <a:extLst>
              <a:ext uri="{FF2B5EF4-FFF2-40B4-BE49-F238E27FC236}">
                <a16:creationId xmlns:a16="http://schemas.microsoft.com/office/drawing/2014/main" id="{90D156C2-557C-45F2-B9BA-7CE533312A0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258214" y="1853427"/>
            <a:ext cx="1252028" cy="863492"/>
          </a:xfrm>
          <a:prstGeom prst="rect">
            <a:avLst/>
          </a:prstGeom>
          <a:ln w="28575">
            <a:solidFill>
              <a:schemeClr val="accent4"/>
            </a:solidFill>
          </a:ln>
        </p:spPr>
        <p:txBody>
          <a:bodyPr rtlCol="0" anchor="ctr"/>
          <a:lstStyle>
            <a:lvl1pPr marL="0" indent="0" algn="ctr">
              <a:buNone/>
              <a:defRPr sz="32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pl-PL" noProof="0"/>
              <a:t>tekst</a:t>
            </a:r>
          </a:p>
        </p:txBody>
      </p:sp>
      <p:sp>
        <p:nvSpPr>
          <p:cNvPr id="31" name="Tekst — symbol zastępczy 10">
            <a:extLst>
              <a:ext uri="{FF2B5EF4-FFF2-40B4-BE49-F238E27FC236}">
                <a16:creationId xmlns:a16="http://schemas.microsoft.com/office/drawing/2014/main" id="{38E358D4-D1F9-4872-A079-98E1F6BD662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414657" y="2883704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8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33" name="Tekst — symbol zastępczy 10">
            <a:extLst>
              <a:ext uri="{FF2B5EF4-FFF2-40B4-BE49-F238E27FC236}">
                <a16:creationId xmlns:a16="http://schemas.microsoft.com/office/drawing/2014/main" id="{8D809314-142B-40CA-8424-37611F5E9C1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414657" y="3253816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16" name="Obraz — symbol zastępczy 8">
            <a:extLst>
              <a:ext uri="{FF2B5EF4-FFF2-40B4-BE49-F238E27FC236}">
                <a16:creationId xmlns:a16="http://schemas.microsoft.com/office/drawing/2014/main" id="{3B652552-1A5B-4884-9BDF-1A266395934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4234542"/>
            <a:ext cx="12191999" cy="2623457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36" name="Data — symbol zastępczy 3">
            <a:extLst>
              <a:ext uri="{FF2B5EF4-FFF2-40B4-BE49-F238E27FC236}">
                <a16:creationId xmlns:a16="http://schemas.microsoft.com/office/drawing/2014/main" id="{5C7A8808-3BA5-498D-8E57-CAB9DF0182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pl-PL" noProof="0"/>
              <a:t>20XX</a:t>
            </a:r>
          </a:p>
        </p:txBody>
      </p:sp>
      <p:sp>
        <p:nvSpPr>
          <p:cNvPr id="37" name="Stopka — symbol zastępczy 4">
            <a:extLst>
              <a:ext uri="{FF2B5EF4-FFF2-40B4-BE49-F238E27FC236}">
                <a16:creationId xmlns:a16="http://schemas.microsoft.com/office/drawing/2014/main" id="{742EE3D7-DACC-458E-82B0-EC87F8BAE8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l-PL" noProof="0"/>
              <a:t>Prezentacja</a:t>
            </a:r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38" name="Numer slajdu — symbol zastępczy 5">
            <a:extLst>
              <a:ext uri="{FF2B5EF4-FFF2-40B4-BE49-F238E27FC236}">
                <a16:creationId xmlns:a16="http://schemas.microsoft.com/office/drawing/2014/main" id="{8ED908E6-B839-44D9-AFFC-E5E5E592E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EA87306C-81BA-4795-A5CA-9392456A8C1E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3182226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za konkurenc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241225E-57F6-4605-A684-F9B30F1F6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9568" y="2450440"/>
            <a:ext cx="4143432" cy="548711"/>
          </a:xfrm>
          <a:prstGeom prst="rect">
            <a:avLst/>
          </a:prstGeom>
        </p:spPr>
        <p:txBody>
          <a:bodyPr rtlCol="0" anchor="b"/>
          <a:lstStyle>
            <a:lvl1pPr>
              <a:defRPr sz="2400" b="1" cap="all" spc="100" baseline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tytuł</a:t>
            </a:r>
          </a:p>
        </p:txBody>
      </p:sp>
      <p:sp>
        <p:nvSpPr>
          <p:cNvPr id="7" name="Obraz — symbol zastępczy 8">
            <a:extLst>
              <a:ext uri="{FF2B5EF4-FFF2-40B4-BE49-F238E27FC236}">
                <a16:creationId xmlns:a16="http://schemas.microsoft.com/office/drawing/2014/main" id="{C93927AF-DF09-4CE5-8767-B2ECF0215BF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37756" y="0"/>
            <a:ext cx="7354243" cy="286247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12" name="Tekst — symbol zastępczy 10">
            <a:extLst>
              <a:ext uri="{FF2B5EF4-FFF2-40B4-BE49-F238E27FC236}">
                <a16:creationId xmlns:a16="http://schemas.microsoft.com/office/drawing/2014/main" id="{AE2342C8-E968-4F49-930C-F5C43F88F0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9728" y="3365446"/>
            <a:ext cx="4953000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11" name="Tekst — symbol zastępczy 10">
            <a:extLst>
              <a:ext uri="{FF2B5EF4-FFF2-40B4-BE49-F238E27FC236}">
                <a16:creationId xmlns:a16="http://schemas.microsoft.com/office/drawing/2014/main" id="{FE8D114B-8AAB-41D6-AFCF-750066A652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728" y="3744950"/>
            <a:ext cx="4953000" cy="2046251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15" name="Tekst — symbol zastępczy 10">
            <a:extLst>
              <a:ext uri="{FF2B5EF4-FFF2-40B4-BE49-F238E27FC236}">
                <a16:creationId xmlns:a16="http://schemas.microsoft.com/office/drawing/2014/main" id="{DCCC938D-0BC7-4BBB-BBF2-B830D9D0C13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00800" y="3365446"/>
            <a:ext cx="4953000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14" name="Tekst — symbol zastępczy 10">
            <a:extLst>
              <a:ext uri="{FF2B5EF4-FFF2-40B4-BE49-F238E27FC236}">
                <a16:creationId xmlns:a16="http://schemas.microsoft.com/office/drawing/2014/main" id="{796405D2-E28F-41EC-844E-034C5D70725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00800" y="3744950"/>
            <a:ext cx="4953000" cy="2046251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8" name="Data — symbol zastępczy 3">
            <a:extLst>
              <a:ext uri="{FF2B5EF4-FFF2-40B4-BE49-F238E27FC236}">
                <a16:creationId xmlns:a16="http://schemas.microsoft.com/office/drawing/2014/main" id="{8751D887-2419-4911-A7CC-9B5A598D71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r>
              <a:rPr lang="pl-PL" noProof="0"/>
              <a:t>20XX</a:t>
            </a:r>
          </a:p>
        </p:txBody>
      </p:sp>
      <p:sp>
        <p:nvSpPr>
          <p:cNvPr id="9" name="Stopka — symbol zastępczy 4">
            <a:extLst>
              <a:ext uri="{FF2B5EF4-FFF2-40B4-BE49-F238E27FC236}">
                <a16:creationId xmlns:a16="http://schemas.microsoft.com/office/drawing/2014/main" id="{B8B214E0-C574-4CE5-8FF0-E0F965A4A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l-PL" noProof="0" dirty="0"/>
              <a:t>Prezentacja</a:t>
            </a:r>
            <a:endParaRPr lang="pl-PL" noProof="0" dirty="0">
              <a:latin typeface="Calibri" panose="020F0502020204030204" pitchFamily="34" charset="0"/>
            </a:endParaRPr>
          </a:p>
        </p:txBody>
      </p:sp>
      <p:sp>
        <p:nvSpPr>
          <p:cNvPr id="10" name="Numer slajdu — symbol zastępczy 5">
            <a:extLst>
              <a:ext uri="{FF2B5EF4-FFF2-40B4-BE49-F238E27FC236}">
                <a16:creationId xmlns:a16="http://schemas.microsoft.com/office/drawing/2014/main" id="{6C033920-FB08-49F3-8A75-14E68EF78D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fld id="{EA87306C-81BA-4795-A5CA-9392456A8C1E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2651951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za konkurencja, wersj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rafika 48">
            <a:extLst>
              <a:ext uri="{FF2B5EF4-FFF2-40B4-BE49-F238E27FC236}">
                <a16:creationId xmlns:a16="http://schemas.microsoft.com/office/drawing/2014/main" id="{CC3C8467-268E-4ABA-B4F5-0808AFBB2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" y="6237133"/>
            <a:ext cx="12191999" cy="620867"/>
          </a:xfrm>
          <a:prstGeom prst="rect">
            <a:avLst/>
          </a:prstGeom>
        </p:spPr>
      </p:pic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D69FF8FD-CDD1-4BEE-8DB9-0CD4BDE983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335793" y="766762"/>
            <a:ext cx="0" cy="490390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19">
            <a:extLst>
              <a:ext uri="{FF2B5EF4-FFF2-40B4-BE49-F238E27FC236}">
                <a16:creationId xmlns:a16="http://schemas.microsoft.com/office/drawing/2014/main" id="{09F1257F-A86F-48F4-BFFA-9BFB4355E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7334351" y="757238"/>
            <a:ext cx="0" cy="490390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rostokąt 20">
            <a:extLst>
              <a:ext uri="{FF2B5EF4-FFF2-40B4-BE49-F238E27FC236}">
                <a16:creationId xmlns:a16="http://schemas.microsoft.com/office/drawing/2014/main" id="{FFD01FCA-DF30-466C-9EAE-B0A13CF25D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831167" y="4486275"/>
            <a:ext cx="622236" cy="622236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3" name="Prostokąt 22">
            <a:extLst>
              <a:ext uri="{FF2B5EF4-FFF2-40B4-BE49-F238E27FC236}">
                <a16:creationId xmlns:a16="http://schemas.microsoft.com/office/drawing/2014/main" id="{56F9F0CF-5966-47C2-9A41-0CD85E85D2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64642" y="4047275"/>
            <a:ext cx="622236" cy="622236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5" name="Prostokąt 24">
            <a:extLst>
              <a:ext uri="{FF2B5EF4-FFF2-40B4-BE49-F238E27FC236}">
                <a16:creationId xmlns:a16="http://schemas.microsoft.com/office/drawing/2014/main" id="{92EFF630-FDAA-46A7-8CEE-21CAB6BC25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29331" y="2163148"/>
            <a:ext cx="622236" cy="622236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7" name="Prostokąt 26">
            <a:extLst>
              <a:ext uri="{FF2B5EF4-FFF2-40B4-BE49-F238E27FC236}">
                <a16:creationId xmlns:a16="http://schemas.microsoft.com/office/drawing/2014/main" id="{2383BA8C-6DBE-4569-B07B-9FB55F80D6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859108" y="3573553"/>
            <a:ext cx="622236" cy="622236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1108DE16-ABA8-4BC8-93C4-F8A521C8A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95826" y="4201049"/>
            <a:ext cx="622236" cy="622236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31" name="Prostokąt 30">
            <a:extLst>
              <a:ext uri="{FF2B5EF4-FFF2-40B4-BE49-F238E27FC236}">
                <a16:creationId xmlns:a16="http://schemas.microsoft.com/office/drawing/2014/main" id="{E93C062E-DD5E-49BC-A10D-F70C1931F0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62756" y="1603981"/>
            <a:ext cx="2057805" cy="767123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B1799781-E0A0-4C4E-A069-37290BED8F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0427" y="571145"/>
            <a:ext cx="5355570" cy="438144"/>
          </a:xfrm>
          <a:prstGeom prst="rect">
            <a:avLst/>
          </a:prstGeom>
        </p:spPr>
        <p:txBody>
          <a:bodyPr rtlCol="0"/>
          <a:lstStyle>
            <a:lvl1pPr>
              <a:defRPr sz="2400" b="1" cap="all" spc="100" baseline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tytuł</a:t>
            </a:r>
          </a:p>
        </p:txBody>
      </p:sp>
      <p:sp>
        <p:nvSpPr>
          <p:cNvPr id="38" name="Tekst — symbol zastępczy 10">
            <a:extLst>
              <a:ext uri="{FF2B5EF4-FFF2-40B4-BE49-F238E27FC236}">
                <a16:creationId xmlns:a16="http://schemas.microsoft.com/office/drawing/2014/main" id="{5D896357-F0C4-4728-BE54-A809E6E3100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63262" y="311795"/>
            <a:ext cx="1706966" cy="42639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400" b="1" cap="all" spc="10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nazwę</a:t>
            </a:r>
          </a:p>
        </p:txBody>
      </p:sp>
      <p:sp>
        <p:nvSpPr>
          <p:cNvPr id="42" name="Tekst — symbol zastępczy 10">
            <a:extLst>
              <a:ext uri="{FF2B5EF4-FFF2-40B4-BE49-F238E27FC236}">
                <a16:creationId xmlns:a16="http://schemas.microsoft.com/office/drawing/2014/main" id="{CB13D4EF-593A-4D3C-9712-515EE5A358A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26762" y="1774346"/>
            <a:ext cx="1929792" cy="426393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000" b="1" cap="all" spc="1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nazwę</a:t>
            </a:r>
          </a:p>
        </p:txBody>
      </p:sp>
      <p:sp>
        <p:nvSpPr>
          <p:cNvPr id="47" name="Tekst — symbol zastępczy 10">
            <a:extLst>
              <a:ext uri="{FF2B5EF4-FFF2-40B4-BE49-F238E27FC236}">
                <a16:creationId xmlns:a16="http://schemas.microsoft.com/office/drawing/2014/main" id="{449D2BE7-8177-406D-94BB-001D561B5A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83673" y="2261070"/>
            <a:ext cx="913553" cy="426393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1600" b="1" cap="all" spc="100" baseline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nazwa</a:t>
            </a:r>
          </a:p>
        </p:txBody>
      </p:sp>
      <p:sp>
        <p:nvSpPr>
          <p:cNvPr id="40" name="Tekst — symbol zastępczy 10">
            <a:extLst>
              <a:ext uri="{FF2B5EF4-FFF2-40B4-BE49-F238E27FC236}">
                <a16:creationId xmlns:a16="http://schemas.microsoft.com/office/drawing/2014/main" id="{FD164278-C8C4-4514-8B3E-9505CB67474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149242" y="3061800"/>
            <a:ext cx="1706966" cy="426393"/>
          </a:xfrm>
          <a:prstGeom prst="rect">
            <a:avLst/>
          </a:prstGeom>
        </p:spPr>
        <p:txBody>
          <a:bodyPr rtlCol="0" anchor="t"/>
          <a:lstStyle>
            <a:lvl1pPr marL="0" indent="0" algn="r">
              <a:buNone/>
              <a:defRPr sz="1400" b="1" cap="all" spc="10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nazwę</a:t>
            </a:r>
          </a:p>
        </p:txBody>
      </p:sp>
      <p:sp>
        <p:nvSpPr>
          <p:cNvPr id="41" name="Tekst — symbol zastępczy 10">
            <a:extLst>
              <a:ext uri="{FF2B5EF4-FFF2-40B4-BE49-F238E27FC236}">
                <a16:creationId xmlns:a16="http://schemas.microsoft.com/office/drawing/2014/main" id="{45FF02C4-FA25-4AE4-B4EF-D106CDD0FEB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795826" y="3061800"/>
            <a:ext cx="1706966" cy="426393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buNone/>
              <a:defRPr sz="1400" b="1" cap="all" spc="10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nazwę</a:t>
            </a:r>
          </a:p>
        </p:txBody>
      </p:sp>
      <p:sp>
        <p:nvSpPr>
          <p:cNvPr id="45" name="Tekst — symbol zastępczy 10">
            <a:extLst>
              <a:ext uri="{FF2B5EF4-FFF2-40B4-BE49-F238E27FC236}">
                <a16:creationId xmlns:a16="http://schemas.microsoft.com/office/drawing/2014/main" id="{2EA0BE42-73C1-43D0-9520-94265CBEE4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13450" y="3671475"/>
            <a:ext cx="913553" cy="426393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1600" b="1" cap="all" spc="100" baseline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nazwa</a:t>
            </a:r>
          </a:p>
        </p:txBody>
      </p:sp>
      <p:sp>
        <p:nvSpPr>
          <p:cNvPr id="43" name="Tekst — symbol zastępczy 10">
            <a:extLst>
              <a:ext uri="{FF2B5EF4-FFF2-40B4-BE49-F238E27FC236}">
                <a16:creationId xmlns:a16="http://schemas.microsoft.com/office/drawing/2014/main" id="{4E23821A-CE37-4CA8-82BC-5731CBD7BC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18984" y="4145197"/>
            <a:ext cx="913553" cy="426393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1600" b="1" cap="all" spc="100" baseline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nazwa</a:t>
            </a:r>
          </a:p>
        </p:txBody>
      </p:sp>
      <p:sp>
        <p:nvSpPr>
          <p:cNvPr id="44" name="Tekst — symbol zastępczy 10">
            <a:extLst>
              <a:ext uri="{FF2B5EF4-FFF2-40B4-BE49-F238E27FC236}">
                <a16:creationId xmlns:a16="http://schemas.microsoft.com/office/drawing/2014/main" id="{83ED92E9-F268-4C1E-9440-F605C9EBD51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685509" y="4584197"/>
            <a:ext cx="913553" cy="426393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1600" b="1" cap="all" spc="100" baseline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nazwa</a:t>
            </a:r>
          </a:p>
        </p:txBody>
      </p:sp>
      <p:sp>
        <p:nvSpPr>
          <p:cNvPr id="46" name="Tekst — symbol zastępczy 10">
            <a:extLst>
              <a:ext uri="{FF2B5EF4-FFF2-40B4-BE49-F238E27FC236}">
                <a16:creationId xmlns:a16="http://schemas.microsoft.com/office/drawing/2014/main" id="{B29F508B-CAFE-4871-8267-E5406A4D6C4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650168" y="4298971"/>
            <a:ext cx="913553" cy="426393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1600" b="1" cap="all" spc="100" baseline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nazwa</a:t>
            </a:r>
          </a:p>
        </p:txBody>
      </p:sp>
      <p:sp>
        <p:nvSpPr>
          <p:cNvPr id="39" name="Tekst — symbol zastępczy 10">
            <a:extLst>
              <a:ext uri="{FF2B5EF4-FFF2-40B4-BE49-F238E27FC236}">
                <a16:creationId xmlns:a16="http://schemas.microsoft.com/office/drawing/2014/main" id="{C40D7D1C-3379-42CE-B3D7-A585CDECBD1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63261" y="5683895"/>
            <a:ext cx="1706966" cy="426393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400" b="1" cap="all" spc="10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nazwę</a:t>
            </a:r>
          </a:p>
        </p:txBody>
      </p:sp>
      <p:sp>
        <p:nvSpPr>
          <p:cNvPr id="3" name="Data — symbol zastępczy 2">
            <a:extLst>
              <a:ext uri="{FF2B5EF4-FFF2-40B4-BE49-F238E27FC236}">
                <a16:creationId xmlns:a16="http://schemas.microsoft.com/office/drawing/2014/main" id="{35129BD8-DBDF-484C-89DD-80EDD7B827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pl-PL" noProof="0"/>
              <a:t>20XX</a:t>
            </a:r>
          </a:p>
        </p:txBody>
      </p:sp>
      <p:sp>
        <p:nvSpPr>
          <p:cNvPr id="4" name="Stopka — symbol zastępczy 3">
            <a:extLst>
              <a:ext uri="{FF2B5EF4-FFF2-40B4-BE49-F238E27FC236}">
                <a16:creationId xmlns:a16="http://schemas.microsoft.com/office/drawing/2014/main" id="{8CF621E8-9FBF-4DC8-AA1D-234C0A47D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pl-PL" noProof="0" dirty="0"/>
              <a:t>Prezentacja</a:t>
            </a:r>
          </a:p>
        </p:txBody>
      </p:sp>
      <p:sp>
        <p:nvSpPr>
          <p:cNvPr id="5" name="Numer slajdu — symbol zastępczy 4">
            <a:extLst>
              <a:ext uri="{FF2B5EF4-FFF2-40B4-BE49-F238E27FC236}">
                <a16:creationId xmlns:a16="http://schemas.microsoft.com/office/drawing/2014/main" id="{1C1D5819-A04D-4AB0-A144-E7BBA3400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EA87306C-81BA-4795-A5CA-9392456A8C1E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3160847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ia rozwoj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8B3D21-9143-4E6D-87CD-82F00F7DC6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7314" y="627486"/>
            <a:ext cx="5268686" cy="568896"/>
          </a:xfrm>
          <a:prstGeom prst="rect">
            <a:avLst/>
          </a:prstGeom>
        </p:spPr>
        <p:txBody>
          <a:bodyPr rtlCol="0" anchor="ctr"/>
          <a:lstStyle>
            <a:lvl1pPr>
              <a:defRPr sz="2400" b="1" cap="all" spc="100" baseline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"/>
              <a:t>Kliknij, aby dodać tytuł</a:t>
            </a:r>
          </a:p>
        </p:txBody>
      </p:sp>
      <p:sp>
        <p:nvSpPr>
          <p:cNvPr id="11" name="Tekst — symbol zastępczy 10">
            <a:extLst>
              <a:ext uri="{FF2B5EF4-FFF2-40B4-BE49-F238E27FC236}">
                <a16:creationId xmlns:a16="http://schemas.microsoft.com/office/drawing/2014/main" id="{235C24E7-D67D-40AA-B6B1-AE47659E18E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20438" y="1011439"/>
            <a:ext cx="4989233" cy="568896"/>
          </a:xfrm>
          <a:prstGeom prst="rect">
            <a:avLst/>
          </a:prstGeom>
        </p:spPr>
        <p:txBody>
          <a:bodyPr rtlCol="0" anchor="ctr"/>
          <a:lstStyle>
            <a:lvl1pPr marL="0" indent="0" algn="l">
              <a:buNone/>
              <a:defRPr sz="2000" cap="none" spc="100" baseline="0">
                <a:solidFill>
                  <a:schemeClr val="accent2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" dirty="0"/>
              <a:t>Kliknij, aby dodać tytuł</a:t>
            </a:r>
          </a:p>
        </p:txBody>
      </p:sp>
      <p:sp>
        <p:nvSpPr>
          <p:cNvPr id="19" name="Tekst — symbol zastępczy 14">
            <a:extLst>
              <a:ext uri="{FF2B5EF4-FFF2-40B4-BE49-F238E27FC236}">
                <a16:creationId xmlns:a16="http://schemas.microsoft.com/office/drawing/2014/main" id="{A756E9B8-BA57-4251-A0E6-DDADC29D95B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20666" y="2044485"/>
            <a:ext cx="1584471" cy="1121230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txBody>
          <a:bodyPr lIns="182880" rIns="182880" rtlCol="0" anchor="ctr"/>
          <a:lstStyle>
            <a:lvl1pPr marL="0" indent="0" algn="ctr">
              <a:lnSpc>
                <a:spcPct val="100000"/>
              </a:lnSpc>
              <a:buNone/>
              <a:defRPr sz="2000" b="1" cap="all" spc="2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"/>
              <a:t>Kliknij, aby dodać nazwę</a:t>
            </a:r>
          </a:p>
        </p:txBody>
      </p:sp>
      <p:sp>
        <p:nvSpPr>
          <p:cNvPr id="20" name="Tekst — symbol zastępczy 14">
            <a:extLst>
              <a:ext uri="{FF2B5EF4-FFF2-40B4-BE49-F238E27FC236}">
                <a16:creationId xmlns:a16="http://schemas.microsoft.com/office/drawing/2014/main" id="{C0B962B5-0EC7-48EC-A687-C206A69C56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27695" y="2044485"/>
            <a:ext cx="3081975" cy="1121230"/>
          </a:xfrm>
          <a:prstGeom prst="rect">
            <a:avLst/>
          </a:prstGeom>
        </p:spPr>
        <p:txBody>
          <a:bodyPr rtlCol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cap="none" spc="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" dirty="0"/>
              <a:t>Kliknij, aby dodać tekst</a:t>
            </a:r>
          </a:p>
        </p:txBody>
      </p:sp>
      <p:sp>
        <p:nvSpPr>
          <p:cNvPr id="22" name="Tekst — symbol zastępczy 14">
            <a:extLst>
              <a:ext uri="{FF2B5EF4-FFF2-40B4-BE49-F238E27FC236}">
                <a16:creationId xmlns:a16="http://schemas.microsoft.com/office/drawing/2014/main" id="{1314A100-8075-4D1D-995C-34F5838D58F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20666" y="3428263"/>
            <a:ext cx="1584471" cy="1121230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txBody>
          <a:bodyPr lIns="182880" rIns="182880" rtlCol="0" anchor="ctr"/>
          <a:lstStyle>
            <a:lvl1pPr marL="0" indent="0" algn="ctr">
              <a:lnSpc>
                <a:spcPct val="100000"/>
              </a:lnSpc>
              <a:buNone/>
              <a:defRPr sz="2000" b="1" cap="all" spc="2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"/>
              <a:t>Kliknij, aby dodać nazwę</a:t>
            </a:r>
          </a:p>
        </p:txBody>
      </p:sp>
      <p:sp>
        <p:nvSpPr>
          <p:cNvPr id="23" name="Tekst — symbol zastępczy 14">
            <a:extLst>
              <a:ext uri="{FF2B5EF4-FFF2-40B4-BE49-F238E27FC236}">
                <a16:creationId xmlns:a16="http://schemas.microsoft.com/office/drawing/2014/main" id="{9C946523-4B92-4003-B43C-B01D972454F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27695" y="3428263"/>
            <a:ext cx="3081975" cy="1121230"/>
          </a:xfrm>
          <a:prstGeom prst="rect">
            <a:avLst/>
          </a:prstGeom>
        </p:spPr>
        <p:txBody>
          <a:bodyPr rtlCol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cap="none" spc="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" dirty="0"/>
              <a:t>Kliknij, aby dodać tekst</a:t>
            </a:r>
          </a:p>
        </p:txBody>
      </p:sp>
      <p:sp>
        <p:nvSpPr>
          <p:cNvPr id="25" name="Tekst — symbol zastępczy 14">
            <a:extLst>
              <a:ext uri="{FF2B5EF4-FFF2-40B4-BE49-F238E27FC236}">
                <a16:creationId xmlns:a16="http://schemas.microsoft.com/office/drawing/2014/main" id="{F9BEEAAD-CC7F-427D-BCFF-1BBA5023ABE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20666" y="4812041"/>
            <a:ext cx="1584471" cy="1121230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txBody>
          <a:bodyPr lIns="182880" rIns="182880" rtlCol="0" anchor="ctr"/>
          <a:lstStyle>
            <a:lvl1pPr marL="0" indent="0" algn="ctr">
              <a:lnSpc>
                <a:spcPct val="100000"/>
              </a:lnSpc>
              <a:buNone/>
              <a:defRPr sz="2000" b="1" cap="all" spc="2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"/>
              <a:t>Kliknij, aby dodać nazwę</a:t>
            </a:r>
          </a:p>
        </p:txBody>
      </p:sp>
      <p:sp>
        <p:nvSpPr>
          <p:cNvPr id="26" name="Tekst — symbol zastępczy 14">
            <a:extLst>
              <a:ext uri="{FF2B5EF4-FFF2-40B4-BE49-F238E27FC236}">
                <a16:creationId xmlns:a16="http://schemas.microsoft.com/office/drawing/2014/main" id="{B6693A35-4411-4FE2-82FD-5D30D8D62AF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727695" y="4812041"/>
            <a:ext cx="3081975" cy="1121230"/>
          </a:xfrm>
          <a:prstGeom prst="rect">
            <a:avLst/>
          </a:prstGeom>
        </p:spPr>
        <p:txBody>
          <a:bodyPr rtlCol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cap="none" spc="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" dirty="0"/>
              <a:t>Kliknij, aby dodać tekst</a:t>
            </a:r>
          </a:p>
        </p:txBody>
      </p:sp>
      <p:sp>
        <p:nvSpPr>
          <p:cNvPr id="17" name="Data — symbol zastępczy 3">
            <a:extLst>
              <a:ext uri="{FF2B5EF4-FFF2-40B4-BE49-F238E27FC236}">
                <a16:creationId xmlns:a16="http://schemas.microsoft.com/office/drawing/2014/main" id="{B658EBA7-4275-488A-B86F-67B70609FC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590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2">
                    <a:lumMod val="50000"/>
                  </a:schemeClr>
                </a:solidFill>
                <a:effectLst/>
              </a:defRPr>
            </a:lvl1pPr>
          </a:lstStyle>
          <a:p>
            <a:pPr rtl="0"/>
            <a:r>
              <a:rPr lang="pl"/>
              <a:t>20XX</a:t>
            </a:r>
          </a:p>
        </p:txBody>
      </p:sp>
      <p:sp>
        <p:nvSpPr>
          <p:cNvPr id="27" name="Stopka — symbol zastępczy 4">
            <a:extLst>
              <a:ext uri="{FF2B5EF4-FFF2-40B4-BE49-F238E27FC236}">
                <a16:creationId xmlns:a16="http://schemas.microsoft.com/office/drawing/2014/main" id="{A59824DA-522A-4135-800A-60F504928B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7360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l"/>
              <a:t>Prezentacja</a:t>
            </a:r>
            <a:endParaRPr lang="pl">
              <a:latin typeface="Calibri" panose="020F0502020204030204" pitchFamily="34" charset="0"/>
            </a:endParaRPr>
          </a:p>
        </p:txBody>
      </p:sp>
      <p:sp>
        <p:nvSpPr>
          <p:cNvPr id="7" name="Obraz — symbol zastępczy 8">
            <a:extLst>
              <a:ext uri="{FF2B5EF4-FFF2-40B4-BE49-F238E27FC236}">
                <a16:creationId xmlns:a16="http://schemas.microsoft.com/office/drawing/2014/main" id="{93D3F372-68E2-486A-A105-748C2BB245A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83831" y="0"/>
            <a:ext cx="5508168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" dirty="0"/>
              <a:t>Kliknij, aby dodać zdjęcie</a:t>
            </a:r>
          </a:p>
        </p:txBody>
      </p:sp>
      <p:sp>
        <p:nvSpPr>
          <p:cNvPr id="28" name="Numer slajdu — symbol zastępczy 5">
            <a:extLst>
              <a:ext uri="{FF2B5EF4-FFF2-40B4-BE49-F238E27FC236}">
                <a16:creationId xmlns:a16="http://schemas.microsoft.com/office/drawing/2014/main" id="{8D667147-015B-4B04-886E-3451355DC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91700" y="6356350"/>
            <a:ext cx="1562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EA87306C-81BA-4795-A5CA-9392456A8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206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ka rozwoj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BB09C70A-0F34-4BEB-BABD-659A58DC4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21705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0" name="Tytuł 9">
            <a:extLst>
              <a:ext uri="{FF2B5EF4-FFF2-40B4-BE49-F238E27FC236}">
                <a16:creationId xmlns:a16="http://schemas.microsoft.com/office/drawing/2014/main" id="{8F6663C8-5425-48D7-9E9D-F2B794222F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38600" y="599301"/>
            <a:ext cx="4114800" cy="607969"/>
          </a:xfrm>
          <a:prstGeom prst="rect">
            <a:avLst/>
          </a:prstGeom>
        </p:spPr>
        <p:txBody>
          <a:bodyPr rtlCol="0" anchor="ctr"/>
          <a:lstStyle>
            <a:lvl1pPr algn="ctr">
              <a:defRPr sz="2400" b="1" cap="all" spc="100" baseline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" dirty="0"/>
              <a:t>KLIKNIJ, aby dodać tytuł</a:t>
            </a:r>
          </a:p>
        </p:txBody>
      </p:sp>
      <p:sp>
        <p:nvSpPr>
          <p:cNvPr id="34" name="Tekst — symbol zastępczy 10">
            <a:extLst>
              <a:ext uri="{FF2B5EF4-FFF2-40B4-BE49-F238E27FC236}">
                <a16:creationId xmlns:a16="http://schemas.microsoft.com/office/drawing/2014/main" id="{781F399C-8EA8-402F-B2A4-828B062584C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362186" y="1011441"/>
            <a:ext cx="3467628" cy="568896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2000" cap="none" spc="100" baseline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" dirty="0"/>
              <a:t>Kliknij, aby dodać tytuł</a:t>
            </a:r>
          </a:p>
        </p:txBody>
      </p:sp>
      <p:sp>
        <p:nvSpPr>
          <p:cNvPr id="35" name="Tekst — symbol zastępczy 10">
            <a:extLst>
              <a:ext uri="{FF2B5EF4-FFF2-40B4-BE49-F238E27FC236}">
                <a16:creationId xmlns:a16="http://schemas.microsoft.com/office/drawing/2014/main" id="{07DF62A2-2B04-4192-9858-1F4C30EFDA5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10838" y="2564313"/>
            <a:ext cx="4750631" cy="448769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800" b="1" cap="none" spc="2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" dirty="0"/>
              <a:t>Kliknij, aby dodać tytuł</a:t>
            </a:r>
          </a:p>
        </p:txBody>
      </p:sp>
      <p:sp>
        <p:nvSpPr>
          <p:cNvPr id="11" name="Tekst — symbol zastępczy 10">
            <a:extLst>
              <a:ext uri="{FF2B5EF4-FFF2-40B4-BE49-F238E27FC236}">
                <a16:creationId xmlns:a16="http://schemas.microsoft.com/office/drawing/2014/main" id="{910CB016-EEF8-4992-8F92-8FE3375CEB0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39877" y="2564313"/>
            <a:ext cx="3532840" cy="448769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800" b="1" cap="none" spc="2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"/>
              <a:t>Kliknij, aby dodać tytuł</a:t>
            </a:r>
          </a:p>
        </p:txBody>
      </p:sp>
      <p:sp>
        <p:nvSpPr>
          <p:cNvPr id="30" name="Zawartość — symbol zastępczy 29">
            <a:extLst>
              <a:ext uri="{FF2B5EF4-FFF2-40B4-BE49-F238E27FC236}">
                <a16:creationId xmlns:a16="http://schemas.microsoft.com/office/drawing/2014/main" id="{E7176063-74EF-4FC1-A687-2F5900412F55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11225" y="3187700"/>
            <a:ext cx="4749800" cy="2771775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1400" cap="all" baseline="0">
                <a:latin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pl" dirty="0"/>
              <a:t>Kliknij, aby dodać zawartość</a:t>
            </a:r>
          </a:p>
        </p:txBody>
      </p:sp>
      <p:sp>
        <p:nvSpPr>
          <p:cNvPr id="37" name="Zawartość — symbol zastępczy 29">
            <a:extLst>
              <a:ext uri="{FF2B5EF4-FFF2-40B4-BE49-F238E27FC236}">
                <a16:creationId xmlns:a16="http://schemas.microsoft.com/office/drawing/2014/main" id="{1958214F-5F3C-4FBF-9DBD-97579EF4CF4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028164" y="3107442"/>
            <a:ext cx="4252612" cy="2882900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1400" cap="all" baseline="0">
                <a:latin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pl" dirty="0"/>
              <a:t>Kliknij, aby dodać zawartość</a:t>
            </a:r>
          </a:p>
        </p:txBody>
      </p:sp>
      <p:sp>
        <p:nvSpPr>
          <p:cNvPr id="3" name="Data — symbol zastępczy 2">
            <a:extLst>
              <a:ext uri="{FF2B5EF4-FFF2-40B4-BE49-F238E27FC236}">
                <a16:creationId xmlns:a16="http://schemas.microsoft.com/office/drawing/2014/main" id="{39058ECB-2935-45B1-80F1-ED38302C2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pl"/>
              <a:t>20XX</a:t>
            </a:r>
          </a:p>
        </p:txBody>
      </p:sp>
      <p:sp>
        <p:nvSpPr>
          <p:cNvPr id="4" name="Stopka — symbol zastępczy 3">
            <a:extLst>
              <a:ext uri="{FF2B5EF4-FFF2-40B4-BE49-F238E27FC236}">
                <a16:creationId xmlns:a16="http://schemas.microsoft.com/office/drawing/2014/main" id="{B8FC42CC-A62B-40E8-907A-F15D7C216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pl"/>
              <a:t>Prezentacja</a:t>
            </a:r>
          </a:p>
        </p:txBody>
      </p:sp>
      <p:sp>
        <p:nvSpPr>
          <p:cNvPr id="5" name="Numer slajdu — symbol zastępczy 4">
            <a:extLst>
              <a:ext uri="{FF2B5EF4-FFF2-40B4-BE49-F238E27FC236}">
                <a16:creationId xmlns:a16="http://schemas.microsoft.com/office/drawing/2014/main" id="{333E0735-85DE-48C3-8FE9-0754F9ABD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A87306C-81BA-4795-A5CA-9392456A8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16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uletni plan działan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>
            <a:extLst>
              <a:ext uri="{FF2B5EF4-FFF2-40B4-BE49-F238E27FC236}">
                <a16:creationId xmlns:a16="http://schemas.microsoft.com/office/drawing/2014/main" id="{1A378E50-94EF-4230-91B3-4CDA4804D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749477" y="4411918"/>
            <a:ext cx="7895340" cy="344415"/>
            <a:chOff x="2749477" y="4411918"/>
            <a:chExt cx="7895340" cy="344415"/>
          </a:xfrm>
        </p:grpSpPr>
        <p:cxnSp>
          <p:nvCxnSpPr>
            <p:cNvPr id="102" name="Łącznik prosty 101">
              <a:extLst>
                <a:ext uri="{FF2B5EF4-FFF2-40B4-BE49-F238E27FC236}">
                  <a16:creationId xmlns:a16="http://schemas.microsoft.com/office/drawing/2014/main" id="{3FDF687F-1594-4839-AA46-5DACB2E040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49477" y="4411918"/>
              <a:ext cx="1260" cy="344415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Łącznik prosty 102">
              <a:extLst>
                <a:ext uri="{FF2B5EF4-FFF2-40B4-BE49-F238E27FC236}">
                  <a16:creationId xmlns:a16="http://schemas.microsoft.com/office/drawing/2014/main" id="{EAD917A9-665D-46F4-8911-E2881838B6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99668" y="4411918"/>
              <a:ext cx="1260" cy="344415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Łącznik prosty 103">
              <a:extLst>
                <a:ext uri="{FF2B5EF4-FFF2-40B4-BE49-F238E27FC236}">
                  <a16:creationId xmlns:a16="http://schemas.microsoft.com/office/drawing/2014/main" id="{37D52265-C77D-45A6-96A5-2656848A31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43557" y="4411918"/>
              <a:ext cx="1260" cy="344415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upa 1">
            <a:extLst>
              <a:ext uri="{FF2B5EF4-FFF2-40B4-BE49-F238E27FC236}">
                <a16:creationId xmlns:a16="http://schemas.microsoft.com/office/drawing/2014/main" id="{4075B284-B3F9-49E3-A5BC-FBFD2C706C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750737" y="2675138"/>
            <a:ext cx="6313957" cy="344415"/>
            <a:chOff x="2750737" y="2675138"/>
            <a:chExt cx="6313957" cy="344415"/>
          </a:xfrm>
        </p:grpSpPr>
        <p:cxnSp>
          <p:nvCxnSpPr>
            <p:cNvPr id="148" name="Łącznik prosty 147">
              <a:extLst>
                <a:ext uri="{FF2B5EF4-FFF2-40B4-BE49-F238E27FC236}">
                  <a16:creationId xmlns:a16="http://schemas.microsoft.com/office/drawing/2014/main" id="{1D75FFD8-965E-47C7-B05F-A941B5164A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2750737" y="2675138"/>
              <a:ext cx="1260" cy="344415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Łącznik prosty 149">
              <a:extLst>
                <a:ext uri="{FF2B5EF4-FFF2-40B4-BE49-F238E27FC236}">
                  <a16:creationId xmlns:a16="http://schemas.microsoft.com/office/drawing/2014/main" id="{ABDDFF1A-AABD-4DA5-9811-02C4149132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5116887" y="2675138"/>
              <a:ext cx="1260" cy="344415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Łącznik prosty 151">
              <a:extLst>
                <a:ext uri="{FF2B5EF4-FFF2-40B4-BE49-F238E27FC236}">
                  <a16:creationId xmlns:a16="http://schemas.microsoft.com/office/drawing/2014/main" id="{7862A0FB-DDED-42C5-B28D-D466080F46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063434" y="2675138"/>
              <a:ext cx="1260" cy="344415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ytuł 3">
            <a:extLst>
              <a:ext uri="{FF2B5EF4-FFF2-40B4-BE49-F238E27FC236}">
                <a16:creationId xmlns:a16="http://schemas.microsoft.com/office/drawing/2014/main" id="{7CD073CE-AA33-40C2-9636-3F5C236050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2241" y="693422"/>
            <a:ext cx="3607518" cy="633402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rtlCol="0" anchor="ctr"/>
          <a:lstStyle>
            <a:lvl1pPr algn="ctr">
              <a:defRPr sz="2400" b="1" cap="all" spc="10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-PL" noProof="0" dirty="0"/>
              <a:t>Kliknij, aby dodać tytuł</a:t>
            </a:r>
          </a:p>
        </p:txBody>
      </p:sp>
      <p:sp>
        <p:nvSpPr>
          <p:cNvPr id="58" name="Tekst — symbol zastępczy 14">
            <a:extLst>
              <a:ext uri="{FF2B5EF4-FFF2-40B4-BE49-F238E27FC236}">
                <a16:creationId xmlns:a16="http://schemas.microsoft.com/office/drawing/2014/main" id="{FC053B39-4BE6-44B3-8D93-ED230B1611A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2029367" y="2200550"/>
            <a:ext cx="1440088" cy="469597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 dirty="0"/>
              <a:t>Kliknij, aby dodać tekst</a:t>
            </a:r>
          </a:p>
        </p:txBody>
      </p:sp>
      <p:sp>
        <p:nvSpPr>
          <p:cNvPr id="59" name="Tekst — symbol zastępczy 14">
            <a:extLst>
              <a:ext uri="{FF2B5EF4-FFF2-40B4-BE49-F238E27FC236}">
                <a16:creationId xmlns:a16="http://schemas.microsoft.com/office/drawing/2014/main" id="{95F74BD3-C751-4644-9E0D-36D890A69E6E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397612" y="2200550"/>
            <a:ext cx="1440088" cy="469597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60" name="Tekst — symbol zastępczy 14">
            <a:extLst>
              <a:ext uri="{FF2B5EF4-FFF2-40B4-BE49-F238E27FC236}">
                <a16:creationId xmlns:a16="http://schemas.microsoft.com/office/drawing/2014/main" id="{3D5CF2BE-8C0B-408F-AEEB-45E3B588305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344687" y="2200550"/>
            <a:ext cx="1440088" cy="469597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56" name="Tekst — symbol zastępczy 14">
            <a:extLst>
              <a:ext uri="{FF2B5EF4-FFF2-40B4-BE49-F238E27FC236}">
                <a16:creationId xmlns:a16="http://schemas.microsoft.com/office/drawing/2014/main" id="{4A07D9B0-4F06-4D69-B211-37FC634E508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96804" y="2739533"/>
            <a:ext cx="1021001" cy="501726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2000" b="1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 dirty="0"/>
              <a:t>Dodaj rok</a:t>
            </a:r>
          </a:p>
        </p:txBody>
      </p:sp>
      <p:sp>
        <p:nvSpPr>
          <p:cNvPr id="20" name="Tekst — symbol zastępczy 14">
            <a:extLst>
              <a:ext uri="{FF2B5EF4-FFF2-40B4-BE49-F238E27FC236}">
                <a16:creationId xmlns:a16="http://schemas.microsoft.com/office/drawing/2014/main" id="{E36FDE7A-7F96-4A7E-AB4F-DBCEFD81C3B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712346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21" name="Tekst — symbol zastępczy 14">
            <a:extLst>
              <a:ext uri="{FF2B5EF4-FFF2-40B4-BE49-F238E27FC236}">
                <a16:creationId xmlns:a16="http://schemas.microsoft.com/office/drawing/2014/main" id="{C3C9C771-CEBA-46FF-9941-0F82E4028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501761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22" name="Tekst — symbol zastępczy 14">
            <a:extLst>
              <a:ext uri="{FF2B5EF4-FFF2-40B4-BE49-F238E27FC236}">
                <a16:creationId xmlns:a16="http://schemas.microsoft.com/office/drawing/2014/main" id="{945F6154-355B-4195-8155-1E8C079CDEE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91176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23" name="Tekst — symbol zastępczy 14">
            <a:extLst>
              <a:ext uri="{FF2B5EF4-FFF2-40B4-BE49-F238E27FC236}">
                <a16:creationId xmlns:a16="http://schemas.microsoft.com/office/drawing/2014/main" id="{B8E228D5-C0F1-4215-8880-B28856B6F7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80591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24" name="Tekst — symbol zastępczy 14">
            <a:extLst>
              <a:ext uri="{FF2B5EF4-FFF2-40B4-BE49-F238E27FC236}">
                <a16:creationId xmlns:a16="http://schemas.microsoft.com/office/drawing/2014/main" id="{5568E40A-0330-4C80-9F64-FB6C4B7CC11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10807" y="3170170"/>
            <a:ext cx="61531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25" name="Tekst — symbol zastępczy 14">
            <a:extLst>
              <a:ext uri="{FF2B5EF4-FFF2-40B4-BE49-F238E27FC236}">
                <a16:creationId xmlns:a16="http://schemas.microsoft.com/office/drawing/2014/main" id="{EC8A3FD2-F6F6-40A0-89E1-7769CBB8D4B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659421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26" name="Tekst — symbol zastępczy 14">
            <a:extLst>
              <a:ext uri="{FF2B5EF4-FFF2-40B4-BE49-F238E27FC236}">
                <a16:creationId xmlns:a16="http://schemas.microsoft.com/office/drawing/2014/main" id="{A882D901-8E7C-431B-B6E9-14C8BD5B2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48836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27" name="Tekst — symbol zastępczy 14">
            <a:extLst>
              <a:ext uri="{FF2B5EF4-FFF2-40B4-BE49-F238E27FC236}">
                <a16:creationId xmlns:a16="http://schemas.microsoft.com/office/drawing/2014/main" id="{2051E2EF-F729-4B79-8CD4-C0D60EE9AD0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238251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28" name="Tekst — symbol zastępczy 14">
            <a:extLst>
              <a:ext uri="{FF2B5EF4-FFF2-40B4-BE49-F238E27FC236}">
                <a16:creationId xmlns:a16="http://schemas.microsoft.com/office/drawing/2014/main" id="{A8A6BF26-67C7-4AFD-82B4-5F8831E6276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27666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29" name="Tekst — symbol zastępczy 14">
            <a:extLst>
              <a:ext uri="{FF2B5EF4-FFF2-40B4-BE49-F238E27FC236}">
                <a16:creationId xmlns:a16="http://schemas.microsoft.com/office/drawing/2014/main" id="{9D579002-8C14-4A35-90BB-43E508420D9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17081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30" name="Tekst — symbol zastępczy 14">
            <a:extLst>
              <a:ext uri="{FF2B5EF4-FFF2-40B4-BE49-F238E27FC236}">
                <a16:creationId xmlns:a16="http://schemas.microsoft.com/office/drawing/2014/main" id="{AA2D386B-15E3-4543-8D79-5B890CB60E7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06496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31" name="Tekst — symbol zastępczy 14">
            <a:extLst>
              <a:ext uri="{FF2B5EF4-FFF2-40B4-BE49-F238E27FC236}">
                <a16:creationId xmlns:a16="http://schemas.microsoft.com/office/drawing/2014/main" id="{D1BBCCCB-0A70-4CE2-AC23-DC53C20096B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395907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61" name="Tekst — symbol zastępczy 14">
            <a:extLst>
              <a:ext uri="{FF2B5EF4-FFF2-40B4-BE49-F238E27FC236}">
                <a16:creationId xmlns:a16="http://schemas.microsoft.com/office/drawing/2014/main" id="{83DD38EA-382F-4255-927F-5F23153D51A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2029367" y="4003137"/>
            <a:ext cx="1440088" cy="408780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62" name="Tekst — symbol zastępczy 14">
            <a:extLst>
              <a:ext uri="{FF2B5EF4-FFF2-40B4-BE49-F238E27FC236}">
                <a16:creationId xmlns:a16="http://schemas.microsoft.com/office/drawing/2014/main" id="{DDBB317C-ECEA-48F8-B070-51A7C7B4CDB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976442" y="4003137"/>
            <a:ext cx="1440088" cy="408780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63" name="Tekst — symbol zastępczy 14">
            <a:extLst>
              <a:ext uri="{FF2B5EF4-FFF2-40B4-BE49-F238E27FC236}">
                <a16:creationId xmlns:a16="http://schemas.microsoft.com/office/drawing/2014/main" id="{5C19CD78-318A-4E21-9027-254A8711F4C1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9923517" y="4003137"/>
            <a:ext cx="1440088" cy="408780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 dirty="0"/>
              <a:t>Kliknij, aby dodać tekst</a:t>
            </a:r>
          </a:p>
        </p:txBody>
      </p:sp>
      <p:sp>
        <p:nvSpPr>
          <p:cNvPr id="57" name="Tekst — symbol zastępczy 14">
            <a:extLst>
              <a:ext uri="{FF2B5EF4-FFF2-40B4-BE49-F238E27FC236}">
                <a16:creationId xmlns:a16="http://schemas.microsoft.com/office/drawing/2014/main" id="{A437805B-FB40-4996-AD55-1BF1A2D64F0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96804" y="4437609"/>
            <a:ext cx="1021001" cy="501726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2000" b="1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rok</a:t>
            </a:r>
          </a:p>
        </p:txBody>
      </p:sp>
      <p:sp>
        <p:nvSpPr>
          <p:cNvPr id="32" name="Tekst — symbol zastępczy 14">
            <a:extLst>
              <a:ext uri="{FF2B5EF4-FFF2-40B4-BE49-F238E27FC236}">
                <a16:creationId xmlns:a16="http://schemas.microsoft.com/office/drawing/2014/main" id="{40A55730-770B-4851-B7C1-A3AE260339E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12346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33" name="Tekst — symbol zastępczy 14">
            <a:extLst>
              <a:ext uri="{FF2B5EF4-FFF2-40B4-BE49-F238E27FC236}">
                <a16:creationId xmlns:a16="http://schemas.microsoft.com/office/drawing/2014/main" id="{32F5F67C-8450-4CC2-984C-18CEA2A424F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01761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34" name="Tekst — symbol zastępczy 14">
            <a:extLst>
              <a:ext uri="{FF2B5EF4-FFF2-40B4-BE49-F238E27FC236}">
                <a16:creationId xmlns:a16="http://schemas.microsoft.com/office/drawing/2014/main" id="{205940B1-D0A7-4FA0-8075-1DD875262A2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291176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35" name="Tekst — symbol zastępczy 14">
            <a:extLst>
              <a:ext uri="{FF2B5EF4-FFF2-40B4-BE49-F238E27FC236}">
                <a16:creationId xmlns:a16="http://schemas.microsoft.com/office/drawing/2014/main" id="{FF257E24-EF53-4359-8CF5-CC42A8F6618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080591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36" name="Tekst — symbol zastępczy 14">
            <a:extLst>
              <a:ext uri="{FF2B5EF4-FFF2-40B4-BE49-F238E27FC236}">
                <a16:creationId xmlns:a16="http://schemas.microsoft.com/office/drawing/2014/main" id="{5A2166B8-0F7E-45E9-970E-79F921472A3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810807" y="4871997"/>
            <a:ext cx="61531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37" name="Tekst — symbol zastępczy 14">
            <a:extLst>
              <a:ext uri="{FF2B5EF4-FFF2-40B4-BE49-F238E27FC236}">
                <a16:creationId xmlns:a16="http://schemas.microsoft.com/office/drawing/2014/main" id="{FF45DCBF-40C1-4B85-9196-4C0237FA8C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659421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38" name="Tekst — symbol zastępczy 14">
            <a:extLst>
              <a:ext uri="{FF2B5EF4-FFF2-40B4-BE49-F238E27FC236}">
                <a16:creationId xmlns:a16="http://schemas.microsoft.com/office/drawing/2014/main" id="{E0182695-A664-4408-ACB6-D9273831D56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448836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39" name="Tekst — symbol zastępczy 14">
            <a:extLst>
              <a:ext uri="{FF2B5EF4-FFF2-40B4-BE49-F238E27FC236}">
                <a16:creationId xmlns:a16="http://schemas.microsoft.com/office/drawing/2014/main" id="{2928531F-4FEC-4B06-9428-27244D33B93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238251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40" name="Tekst — symbol zastępczy 14">
            <a:extLst>
              <a:ext uri="{FF2B5EF4-FFF2-40B4-BE49-F238E27FC236}">
                <a16:creationId xmlns:a16="http://schemas.microsoft.com/office/drawing/2014/main" id="{E678C8DB-AF28-4A99-B976-36F54BA279C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027666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41" name="Tekst — symbol zastępczy 14">
            <a:extLst>
              <a:ext uri="{FF2B5EF4-FFF2-40B4-BE49-F238E27FC236}">
                <a16:creationId xmlns:a16="http://schemas.microsoft.com/office/drawing/2014/main" id="{FB1CBFC6-0E9C-4ECA-A915-798C00479D6B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817081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42" name="Tekst — symbol zastępczy 14">
            <a:extLst>
              <a:ext uri="{FF2B5EF4-FFF2-40B4-BE49-F238E27FC236}">
                <a16:creationId xmlns:a16="http://schemas.microsoft.com/office/drawing/2014/main" id="{B4EC71CB-AE6D-46A0-87B4-6E2BD6A1CF6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606496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43" name="Tekst — symbol zastępczy 14">
            <a:extLst>
              <a:ext uri="{FF2B5EF4-FFF2-40B4-BE49-F238E27FC236}">
                <a16:creationId xmlns:a16="http://schemas.microsoft.com/office/drawing/2014/main" id="{16A1EE39-3790-4721-9E09-19024F590A9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0395907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grpSp>
        <p:nvGrpSpPr>
          <p:cNvPr id="44" name="Grupa 43">
            <a:extLst>
              <a:ext uri="{FF2B5EF4-FFF2-40B4-BE49-F238E27FC236}">
                <a16:creationId xmlns:a16="http://schemas.microsoft.com/office/drawing/2014/main" id="{D4F8B141-9EE2-47E7-AF2A-94CECF9077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047081" y="4694680"/>
            <a:ext cx="8510121" cy="0"/>
            <a:chOff x="1504814" y="2488864"/>
            <a:chExt cx="8510121" cy="0"/>
          </a:xfrm>
        </p:grpSpPr>
        <p:cxnSp>
          <p:nvCxnSpPr>
            <p:cNvPr id="45" name="Łącznik prosty 44">
              <a:extLst>
                <a:ext uri="{FF2B5EF4-FFF2-40B4-BE49-F238E27FC236}">
                  <a16:creationId xmlns:a16="http://schemas.microsoft.com/office/drawing/2014/main" id="{0D73D561-653C-420E-BC66-5DA51DD36C8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04814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Łącznik prosty 45">
              <a:extLst>
                <a:ext uri="{FF2B5EF4-FFF2-40B4-BE49-F238E27FC236}">
                  <a16:creationId xmlns:a16="http://schemas.microsoft.com/office/drawing/2014/main" id="{D3729D46-C590-474A-BF51-5B9D4359EB7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301137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Łącznik prosty 46">
              <a:extLst>
                <a:ext uri="{FF2B5EF4-FFF2-40B4-BE49-F238E27FC236}">
                  <a16:creationId xmlns:a16="http://schemas.microsoft.com/office/drawing/2014/main" id="{148D21A3-16A8-4ECB-832A-29159F1D20E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083776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Łącznik prosty 47">
              <a:extLst>
                <a:ext uri="{FF2B5EF4-FFF2-40B4-BE49-F238E27FC236}">
                  <a16:creationId xmlns:a16="http://schemas.microsoft.com/office/drawing/2014/main" id="{DB217E3B-A68A-4BBD-889D-C078F6616CB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80099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Łącznik prosty 48">
              <a:extLst>
                <a:ext uri="{FF2B5EF4-FFF2-40B4-BE49-F238E27FC236}">
                  <a16:creationId xmlns:a16="http://schemas.microsoft.com/office/drawing/2014/main" id="{3AC64796-B68D-4AE1-A16E-54663926A7F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655896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Łącznik prosty 49">
              <a:extLst>
                <a:ext uri="{FF2B5EF4-FFF2-40B4-BE49-F238E27FC236}">
                  <a16:creationId xmlns:a16="http://schemas.microsoft.com/office/drawing/2014/main" id="{869D787A-5A6E-4ADB-BAAA-FC5EF3EF1BE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452219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Łącznik prosty 50">
              <a:extLst>
                <a:ext uri="{FF2B5EF4-FFF2-40B4-BE49-F238E27FC236}">
                  <a16:creationId xmlns:a16="http://schemas.microsoft.com/office/drawing/2014/main" id="{1E371F89-9862-4F45-9CA4-A53BF2C3F72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234858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Łącznik prosty 51">
              <a:extLst>
                <a:ext uri="{FF2B5EF4-FFF2-40B4-BE49-F238E27FC236}">
                  <a16:creationId xmlns:a16="http://schemas.microsoft.com/office/drawing/2014/main" id="{819AC00F-FB14-4E51-ABB2-C72FB6C0A0F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031181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Łącznik prosty 52">
              <a:extLst>
                <a:ext uri="{FF2B5EF4-FFF2-40B4-BE49-F238E27FC236}">
                  <a16:creationId xmlns:a16="http://schemas.microsoft.com/office/drawing/2014/main" id="{E083D041-D6E2-4DFF-A37E-21E03F46AF9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813820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Łącznik prosty 53">
              <a:extLst>
                <a:ext uri="{FF2B5EF4-FFF2-40B4-BE49-F238E27FC236}">
                  <a16:creationId xmlns:a16="http://schemas.microsoft.com/office/drawing/2014/main" id="{E4589E1D-9976-4550-917F-D88195CDCE9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10143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Łącznik prosty 54">
              <a:extLst>
                <a:ext uri="{FF2B5EF4-FFF2-40B4-BE49-F238E27FC236}">
                  <a16:creationId xmlns:a16="http://schemas.microsoft.com/office/drawing/2014/main" id="{1065CC16-DED3-4048-8705-CA87554422D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399625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upa 132">
            <a:extLst>
              <a:ext uri="{FF2B5EF4-FFF2-40B4-BE49-F238E27FC236}">
                <a16:creationId xmlns:a16="http://schemas.microsoft.com/office/drawing/2014/main" id="{4EDC1B45-4090-4B45-80FB-8DF542E67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72910" y="4599626"/>
            <a:ext cx="8858463" cy="174171"/>
            <a:chOff x="1835966" y="4162015"/>
            <a:chExt cx="8858463" cy="174171"/>
          </a:xfrm>
        </p:grpSpPr>
        <p:sp>
          <p:nvSpPr>
            <p:cNvPr id="90" name="Oval 234">
              <a:extLst>
                <a:ext uri="{FF2B5EF4-FFF2-40B4-BE49-F238E27FC236}">
                  <a16:creationId xmlns:a16="http://schemas.microsoft.com/office/drawing/2014/main" id="{1EFAF30E-1CB4-4DCC-B1A8-30450AECDE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835966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91" name="Oval 236">
              <a:extLst>
                <a:ext uri="{FF2B5EF4-FFF2-40B4-BE49-F238E27FC236}">
                  <a16:creationId xmlns:a16="http://schemas.microsoft.com/office/drawing/2014/main" id="{A53911EE-BFCB-48ED-9821-C8FD044984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2625447" y="4162015"/>
              <a:ext cx="174171" cy="17417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92" name="Oval 238">
              <a:extLst>
                <a:ext uri="{FF2B5EF4-FFF2-40B4-BE49-F238E27FC236}">
                  <a16:creationId xmlns:a16="http://schemas.microsoft.com/office/drawing/2014/main" id="{AE84E691-02AF-4C42-B3B7-EE46E825C0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3414928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93" name="Oval 240">
              <a:extLst>
                <a:ext uri="{FF2B5EF4-FFF2-40B4-BE49-F238E27FC236}">
                  <a16:creationId xmlns:a16="http://schemas.microsoft.com/office/drawing/2014/main" id="{EB9041A9-2967-41AF-BE0A-A7476B97B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204409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94" name="Oval 242">
              <a:extLst>
                <a:ext uri="{FF2B5EF4-FFF2-40B4-BE49-F238E27FC236}">
                  <a16:creationId xmlns:a16="http://schemas.microsoft.com/office/drawing/2014/main" id="{2B7F05AE-8C2E-43EB-BBA0-897D173AF6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993890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95" name="Oval 244">
              <a:extLst>
                <a:ext uri="{FF2B5EF4-FFF2-40B4-BE49-F238E27FC236}">
                  <a16:creationId xmlns:a16="http://schemas.microsoft.com/office/drawing/2014/main" id="{4248E8A5-3D01-49ED-BEC6-0D27C4C50B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5783371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96" name="Oval 246">
              <a:extLst>
                <a:ext uri="{FF2B5EF4-FFF2-40B4-BE49-F238E27FC236}">
                  <a16:creationId xmlns:a16="http://schemas.microsoft.com/office/drawing/2014/main" id="{A50B1FA2-FFAB-4A04-8C04-CF6BC1BCDC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572852" y="4162015"/>
              <a:ext cx="174171" cy="17417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97" name="Oval 248">
              <a:extLst>
                <a:ext uri="{FF2B5EF4-FFF2-40B4-BE49-F238E27FC236}">
                  <a16:creationId xmlns:a16="http://schemas.microsoft.com/office/drawing/2014/main" id="{B70F9284-E3A9-4E8C-9C28-93D985513A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362333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98" name="Oval 250">
              <a:extLst>
                <a:ext uri="{FF2B5EF4-FFF2-40B4-BE49-F238E27FC236}">
                  <a16:creationId xmlns:a16="http://schemas.microsoft.com/office/drawing/2014/main" id="{494AA308-491E-44AE-A81D-E62D362FC4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8151814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99" name="Oval 252">
              <a:extLst>
                <a:ext uri="{FF2B5EF4-FFF2-40B4-BE49-F238E27FC236}">
                  <a16:creationId xmlns:a16="http://schemas.microsoft.com/office/drawing/2014/main" id="{03B58A61-0691-4D1F-9A25-7CCB12DA91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8941295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00" name="Oval 254">
              <a:extLst>
                <a:ext uri="{FF2B5EF4-FFF2-40B4-BE49-F238E27FC236}">
                  <a16:creationId xmlns:a16="http://schemas.microsoft.com/office/drawing/2014/main" id="{57F5DE50-7369-4681-A8F6-5E935A517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9730776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01" name="Oval 256">
              <a:extLst>
                <a:ext uri="{FF2B5EF4-FFF2-40B4-BE49-F238E27FC236}">
                  <a16:creationId xmlns:a16="http://schemas.microsoft.com/office/drawing/2014/main" id="{4C666F7C-EBDE-456E-B607-1E0FA69243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520258" y="4162015"/>
              <a:ext cx="174171" cy="17417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05" name="Grupa 104">
            <a:extLst>
              <a:ext uri="{FF2B5EF4-FFF2-40B4-BE49-F238E27FC236}">
                <a16:creationId xmlns:a16="http://schemas.microsoft.com/office/drawing/2014/main" id="{FFFF66A7-062A-4A45-8A10-A8F847AF18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049387" y="2999128"/>
            <a:ext cx="8510121" cy="0"/>
            <a:chOff x="1504814" y="2488864"/>
            <a:chExt cx="8510121" cy="0"/>
          </a:xfrm>
        </p:grpSpPr>
        <p:cxnSp>
          <p:nvCxnSpPr>
            <p:cNvPr id="106" name="Łącznik prosty 105">
              <a:extLst>
                <a:ext uri="{FF2B5EF4-FFF2-40B4-BE49-F238E27FC236}">
                  <a16:creationId xmlns:a16="http://schemas.microsoft.com/office/drawing/2014/main" id="{A2090933-BFE5-4598-998F-C2857039426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04814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Łącznik prosty 106">
              <a:extLst>
                <a:ext uri="{FF2B5EF4-FFF2-40B4-BE49-F238E27FC236}">
                  <a16:creationId xmlns:a16="http://schemas.microsoft.com/office/drawing/2014/main" id="{C7E50B9E-AD14-448E-B2DF-ED1D0F49086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301137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Łącznik prosty 107">
              <a:extLst>
                <a:ext uri="{FF2B5EF4-FFF2-40B4-BE49-F238E27FC236}">
                  <a16:creationId xmlns:a16="http://schemas.microsoft.com/office/drawing/2014/main" id="{1F782020-9AE0-4B20-ACD4-057C60173A6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083776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Łącznik prosty 108">
              <a:extLst>
                <a:ext uri="{FF2B5EF4-FFF2-40B4-BE49-F238E27FC236}">
                  <a16:creationId xmlns:a16="http://schemas.microsoft.com/office/drawing/2014/main" id="{DE1A502D-7651-4CBE-81DE-FF4F102DAA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80099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Łącznik prosty 109">
              <a:extLst>
                <a:ext uri="{FF2B5EF4-FFF2-40B4-BE49-F238E27FC236}">
                  <a16:creationId xmlns:a16="http://schemas.microsoft.com/office/drawing/2014/main" id="{D4C29AAF-4E83-44DA-A084-3FF3C70F615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655896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Łącznik prosty 110">
              <a:extLst>
                <a:ext uri="{FF2B5EF4-FFF2-40B4-BE49-F238E27FC236}">
                  <a16:creationId xmlns:a16="http://schemas.microsoft.com/office/drawing/2014/main" id="{AC5616E9-1DAC-4713-A257-8682DD24AC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452219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Łącznik prosty 111">
              <a:extLst>
                <a:ext uri="{FF2B5EF4-FFF2-40B4-BE49-F238E27FC236}">
                  <a16:creationId xmlns:a16="http://schemas.microsoft.com/office/drawing/2014/main" id="{ACDC726D-AB0E-4ED3-82DB-9DD54ADB100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234858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Łącznik prosty 112">
              <a:extLst>
                <a:ext uri="{FF2B5EF4-FFF2-40B4-BE49-F238E27FC236}">
                  <a16:creationId xmlns:a16="http://schemas.microsoft.com/office/drawing/2014/main" id="{12F1E4A6-E07E-4550-AB72-53438E0C4F0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031181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Łącznik prosty 113">
              <a:extLst>
                <a:ext uri="{FF2B5EF4-FFF2-40B4-BE49-F238E27FC236}">
                  <a16:creationId xmlns:a16="http://schemas.microsoft.com/office/drawing/2014/main" id="{6B638F82-2127-4858-AA45-F08A1CADABB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813820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Łącznik prosty 114">
              <a:extLst>
                <a:ext uri="{FF2B5EF4-FFF2-40B4-BE49-F238E27FC236}">
                  <a16:creationId xmlns:a16="http://schemas.microsoft.com/office/drawing/2014/main" id="{028005E8-9894-4966-8BDE-95577A6039D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10143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Łącznik prosty 115">
              <a:extLst>
                <a:ext uri="{FF2B5EF4-FFF2-40B4-BE49-F238E27FC236}">
                  <a16:creationId xmlns:a16="http://schemas.microsoft.com/office/drawing/2014/main" id="{CFFBFEB2-9943-4D83-86DB-1A86AC15E8E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399625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upa 133">
            <a:extLst>
              <a:ext uri="{FF2B5EF4-FFF2-40B4-BE49-F238E27FC236}">
                <a16:creationId xmlns:a16="http://schemas.microsoft.com/office/drawing/2014/main" id="{67045F09-8CF5-4E51-A65C-54F8BF0158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72910" y="2903401"/>
            <a:ext cx="8858463" cy="174171"/>
            <a:chOff x="1835966" y="4162015"/>
            <a:chExt cx="8858463" cy="174171"/>
          </a:xfrm>
        </p:grpSpPr>
        <p:sp>
          <p:nvSpPr>
            <p:cNvPr id="135" name="Oval 234">
              <a:extLst>
                <a:ext uri="{FF2B5EF4-FFF2-40B4-BE49-F238E27FC236}">
                  <a16:creationId xmlns:a16="http://schemas.microsoft.com/office/drawing/2014/main" id="{09B4CFFD-0C29-4685-915E-4DC40D4DF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835966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36" name="Oval 236">
              <a:extLst>
                <a:ext uri="{FF2B5EF4-FFF2-40B4-BE49-F238E27FC236}">
                  <a16:creationId xmlns:a16="http://schemas.microsoft.com/office/drawing/2014/main" id="{736381B7-7D05-4040-9A1B-1918415768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2625447" y="4162015"/>
              <a:ext cx="174171" cy="17417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37" name="Oval 238">
              <a:extLst>
                <a:ext uri="{FF2B5EF4-FFF2-40B4-BE49-F238E27FC236}">
                  <a16:creationId xmlns:a16="http://schemas.microsoft.com/office/drawing/2014/main" id="{4F77152F-41F4-45EC-B530-B38C5111C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3414928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38" name="Oval 240">
              <a:extLst>
                <a:ext uri="{FF2B5EF4-FFF2-40B4-BE49-F238E27FC236}">
                  <a16:creationId xmlns:a16="http://schemas.microsoft.com/office/drawing/2014/main" id="{8FB428D5-0A0E-4CF3-A223-9F4F7B3861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204409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39" name="Oval 242">
              <a:extLst>
                <a:ext uri="{FF2B5EF4-FFF2-40B4-BE49-F238E27FC236}">
                  <a16:creationId xmlns:a16="http://schemas.microsoft.com/office/drawing/2014/main" id="{A4275727-B33C-4EB0-9E6E-7CE3356032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993890" y="4162015"/>
              <a:ext cx="174171" cy="17417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40" name="Oval 244">
              <a:extLst>
                <a:ext uri="{FF2B5EF4-FFF2-40B4-BE49-F238E27FC236}">
                  <a16:creationId xmlns:a16="http://schemas.microsoft.com/office/drawing/2014/main" id="{7998F366-05B2-42D3-9B4E-CD7F91FB93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5783371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41" name="Oval 246">
              <a:extLst>
                <a:ext uri="{FF2B5EF4-FFF2-40B4-BE49-F238E27FC236}">
                  <a16:creationId xmlns:a16="http://schemas.microsoft.com/office/drawing/2014/main" id="{8593BF6C-17E2-4AB7-85D7-0B93D23768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572852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42" name="Oval 248">
              <a:extLst>
                <a:ext uri="{FF2B5EF4-FFF2-40B4-BE49-F238E27FC236}">
                  <a16:creationId xmlns:a16="http://schemas.microsoft.com/office/drawing/2014/main" id="{74F85EBE-E43B-4B81-85F1-89969EC56D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362333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43" name="Oval 250">
              <a:extLst>
                <a:ext uri="{FF2B5EF4-FFF2-40B4-BE49-F238E27FC236}">
                  <a16:creationId xmlns:a16="http://schemas.microsoft.com/office/drawing/2014/main" id="{16C21525-8829-45F3-8C9F-05274678E7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8151814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44" name="Oval 252">
              <a:extLst>
                <a:ext uri="{FF2B5EF4-FFF2-40B4-BE49-F238E27FC236}">
                  <a16:creationId xmlns:a16="http://schemas.microsoft.com/office/drawing/2014/main" id="{8FFF03BC-2EFF-4AF5-B788-A1FEA53780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8941295" y="4162015"/>
              <a:ext cx="174171" cy="17417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45" name="Oval 254">
              <a:extLst>
                <a:ext uri="{FF2B5EF4-FFF2-40B4-BE49-F238E27FC236}">
                  <a16:creationId xmlns:a16="http://schemas.microsoft.com/office/drawing/2014/main" id="{D811BD14-6461-4DD9-9A2C-BFC2C9553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9730776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46" name="Oval 256">
              <a:extLst>
                <a:ext uri="{FF2B5EF4-FFF2-40B4-BE49-F238E27FC236}">
                  <a16:creationId xmlns:a16="http://schemas.microsoft.com/office/drawing/2014/main" id="{929BB859-9DB9-433D-8C7B-91E7FED48B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520258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latin typeface="Calibri" panose="020F0502020204030204" pitchFamily="34" charset="0"/>
              </a:endParaRPr>
            </a:p>
          </p:txBody>
        </p:sp>
      </p:grpSp>
      <p:pic>
        <p:nvPicPr>
          <p:cNvPr id="159" name="Grafika 158">
            <a:extLst>
              <a:ext uri="{FF2B5EF4-FFF2-40B4-BE49-F238E27FC236}">
                <a16:creationId xmlns:a16="http://schemas.microsoft.com/office/drawing/2014/main" id="{A24C8354-AD07-4B50-9334-314D6B2B1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" y="6237133"/>
            <a:ext cx="12191999" cy="620867"/>
          </a:xfrm>
          <a:prstGeom prst="rect">
            <a:avLst/>
          </a:prstGeom>
        </p:spPr>
      </p:pic>
      <p:sp>
        <p:nvSpPr>
          <p:cNvPr id="160" name="Data — symbol zastępczy 2">
            <a:extLst>
              <a:ext uri="{FF2B5EF4-FFF2-40B4-BE49-F238E27FC236}">
                <a16:creationId xmlns:a16="http://schemas.microsoft.com/office/drawing/2014/main" id="{D3F09D93-A56A-41E4-A3BA-42472B0A38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pl-PL" noProof="0"/>
              <a:t>20XX</a:t>
            </a:r>
          </a:p>
        </p:txBody>
      </p:sp>
      <p:sp>
        <p:nvSpPr>
          <p:cNvPr id="161" name="Stopka — symbol zastępczy 3">
            <a:extLst>
              <a:ext uri="{FF2B5EF4-FFF2-40B4-BE49-F238E27FC236}">
                <a16:creationId xmlns:a16="http://schemas.microsoft.com/office/drawing/2014/main" id="{5951592E-5737-43C9-B6B0-D13407661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pl-PL" noProof="0" dirty="0"/>
              <a:t>Prezentacja</a:t>
            </a:r>
          </a:p>
        </p:txBody>
      </p:sp>
      <p:sp>
        <p:nvSpPr>
          <p:cNvPr id="162" name="Numer slajdu — symbol zastępczy 4">
            <a:extLst>
              <a:ext uri="{FF2B5EF4-FFF2-40B4-BE49-F238E27FC236}">
                <a16:creationId xmlns:a16="http://schemas.microsoft.com/office/drawing/2014/main" id="{3B542197-0399-4FBD-A10C-B97A68AA2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EA87306C-81BA-4795-A5CA-9392456A8C1E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3706256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n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DD96D4A-16D3-4C35-A383-2DF039D54C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9728" y="317739"/>
            <a:ext cx="4114800" cy="623923"/>
          </a:xfrm>
          <a:prstGeom prst="rect">
            <a:avLst/>
          </a:prstGeom>
        </p:spPr>
        <p:txBody>
          <a:bodyPr rtlCol="0" anchor="ctr"/>
          <a:lstStyle>
            <a:lvl1pPr>
              <a:defRPr sz="2400" b="1" cap="all" spc="10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" dirty="0"/>
              <a:t>Kliknij, aby dodać tytuł</a:t>
            </a:r>
          </a:p>
        </p:txBody>
      </p:sp>
      <p:sp>
        <p:nvSpPr>
          <p:cNvPr id="10" name="Zawartość — symbol zastępczy 9">
            <a:extLst>
              <a:ext uri="{FF2B5EF4-FFF2-40B4-BE49-F238E27FC236}">
                <a16:creationId xmlns:a16="http://schemas.microsoft.com/office/drawing/2014/main" id="{FF255611-8280-41F3-A5FA-821E144AEAE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14400" y="905856"/>
            <a:ext cx="5759450" cy="5047269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1800" cap="all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600" cap="all" baseline="0">
                <a:solidFill>
                  <a:schemeClr val="accent5">
                    <a:lumMod val="50000"/>
                  </a:schemeClr>
                </a:solidFill>
              </a:defRPr>
            </a:lvl2pPr>
            <a:lvl3pPr marL="914400" indent="0">
              <a:buNone/>
              <a:defRPr sz="1400" cap="all" baseline="0">
                <a:solidFill>
                  <a:schemeClr val="accent5">
                    <a:lumMod val="50000"/>
                  </a:schemeClr>
                </a:solidFill>
              </a:defRPr>
            </a:lvl3pPr>
            <a:lvl4pPr marL="1371600" indent="0">
              <a:buNone/>
              <a:defRPr sz="1200" cap="all" baseline="0">
                <a:solidFill>
                  <a:schemeClr val="accent5">
                    <a:lumMod val="50000"/>
                  </a:schemeClr>
                </a:solidFill>
              </a:defRPr>
            </a:lvl4pPr>
            <a:lvl5pPr marL="1828800" indent="0">
              <a:buNone/>
              <a:defRPr sz="1200" cap="all" baseline="0"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 rtl="0"/>
            <a:r>
              <a:rPr lang="pl" dirty="0"/>
              <a:t>Kliknij, aby dodać zawartość</a:t>
            </a:r>
          </a:p>
        </p:txBody>
      </p:sp>
      <p:sp>
        <p:nvSpPr>
          <p:cNvPr id="3" name="Data — symbol zastępczy 2">
            <a:extLst>
              <a:ext uri="{FF2B5EF4-FFF2-40B4-BE49-F238E27FC236}">
                <a16:creationId xmlns:a16="http://schemas.microsoft.com/office/drawing/2014/main" id="{33453DB9-3C4B-4136-96D2-08A7D5AD41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pl"/>
              <a:t>20XX</a:t>
            </a:r>
          </a:p>
        </p:txBody>
      </p:sp>
      <p:sp>
        <p:nvSpPr>
          <p:cNvPr id="4" name="Stopka — symbol zastępczy 3">
            <a:extLst>
              <a:ext uri="{FF2B5EF4-FFF2-40B4-BE49-F238E27FC236}">
                <a16:creationId xmlns:a16="http://schemas.microsoft.com/office/drawing/2014/main" id="{81464841-801A-499A-BFD2-9731D2D89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pl"/>
              <a:t>Prezentacja</a:t>
            </a:r>
          </a:p>
        </p:txBody>
      </p:sp>
      <p:sp>
        <p:nvSpPr>
          <p:cNvPr id="8" name="Obraz — symbol zastępczy 8">
            <a:extLst>
              <a:ext uri="{FF2B5EF4-FFF2-40B4-BE49-F238E27FC236}">
                <a16:creationId xmlns:a16="http://schemas.microsoft.com/office/drawing/2014/main" id="{A6BF61C1-4A8C-44D4-901D-E065B7B42A2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598229" y="0"/>
            <a:ext cx="4593770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" dirty="0"/>
              <a:t>Kliknij, aby dodać zdjęcie</a:t>
            </a:r>
          </a:p>
        </p:txBody>
      </p:sp>
      <p:sp>
        <p:nvSpPr>
          <p:cNvPr id="5" name="Numer slajdu — symbol zastępczy 4">
            <a:extLst>
              <a:ext uri="{FF2B5EF4-FFF2-40B4-BE49-F238E27FC236}">
                <a16:creationId xmlns:a16="http://schemas.microsoft.com/office/drawing/2014/main" id="{F9C78F9D-CD73-4D53-A871-D6C0B643A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EA87306C-81BA-4795-A5CA-9392456A8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806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z czteroosobowy zesp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rostokąt 34">
            <a:extLst>
              <a:ext uri="{FF2B5EF4-FFF2-40B4-BE49-F238E27FC236}">
                <a16:creationId xmlns:a16="http://schemas.microsoft.com/office/drawing/2014/main" id="{7726902C-381D-4629-AF04-0689A76C5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4354286"/>
            <a:ext cx="12192001" cy="2503713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480C3F3-53A4-4049-96CE-C6C4EB9DA6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38600" y="544286"/>
            <a:ext cx="4114800" cy="747929"/>
          </a:xfrm>
          <a:prstGeom prst="rect">
            <a:avLst/>
          </a:prstGeom>
        </p:spPr>
        <p:txBody>
          <a:bodyPr rtlCol="0" anchor="ctr"/>
          <a:lstStyle>
            <a:lvl1pPr algn="ctr">
              <a:defRPr sz="2400" b="1" cap="all" spc="100" baseline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tytuł</a:t>
            </a:r>
          </a:p>
        </p:txBody>
      </p:sp>
      <p:sp>
        <p:nvSpPr>
          <p:cNvPr id="10" name="Obraz — symbol zastępczy 9">
            <a:extLst>
              <a:ext uri="{FF2B5EF4-FFF2-40B4-BE49-F238E27FC236}">
                <a16:creationId xmlns:a16="http://schemas.microsoft.com/office/drawing/2014/main" id="{3F669E6E-28BD-4FC9-BFB3-B42707D25AE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7731" y="2427897"/>
            <a:ext cx="2099702" cy="2115227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14" name="Tekst — symbol zastępczy 10">
            <a:extLst>
              <a:ext uri="{FF2B5EF4-FFF2-40B4-BE49-F238E27FC236}">
                <a16:creationId xmlns:a16="http://schemas.microsoft.com/office/drawing/2014/main" id="{B0CE1D3C-6E95-41C8-9202-B6BACEA97CB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3729" y="4731112"/>
            <a:ext cx="2487705" cy="53139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b="1" cap="all" spc="100" baseline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nazwę</a:t>
            </a:r>
          </a:p>
        </p:txBody>
      </p:sp>
      <p:sp>
        <p:nvSpPr>
          <p:cNvPr id="15" name="Tekst — symbol zastępczy 10">
            <a:extLst>
              <a:ext uri="{FF2B5EF4-FFF2-40B4-BE49-F238E27FC236}">
                <a16:creationId xmlns:a16="http://schemas.microsoft.com/office/drawing/2014/main" id="{A90F4B16-F669-4D35-8B6D-5DE38097DD9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3728" y="5199750"/>
            <a:ext cx="2487705" cy="531393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4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tytuł</a:t>
            </a:r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E90D56BE-BB71-4ADC-B308-883B7BB63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03729" y="2239910"/>
            <a:ext cx="2487706" cy="2491201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18" name="Obraz — symbol zastępczy 9">
            <a:extLst>
              <a:ext uri="{FF2B5EF4-FFF2-40B4-BE49-F238E27FC236}">
                <a16:creationId xmlns:a16="http://schemas.microsoft.com/office/drawing/2014/main" id="{24532133-7BD7-49DF-96C1-B4A992CE4DF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667826" y="2427897"/>
            <a:ext cx="2099702" cy="2115227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19" name="Prostokąt 18">
            <a:extLst>
              <a:ext uri="{FF2B5EF4-FFF2-40B4-BE49-F238E27FC236}">
                <a16:creationId xmlns:a16="http://schemas.microsoft.com/office/drawing/2014/main" id="{4AF4F5B9-821C-4A57-B5E2-055949CECC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473824" y="2239910"/>
            <a:ext cx="2487706" cy="2491201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6" name="Tekst — symbol zastępczy 10">
            <a:extLst>
              <a:ext uri="{FF2B5EF4-FFF2-40B4-BE49-F238E27FC236}">
                <a16:creationId xmlns:a16="http://schemas.microsoft.com/office/drawing/2014/main" id="{63893EB3-C98E-4A69-A71C-7C922128375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73826" y="4731112"/>
            <a:ext cx="2487705" cy="53139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b="1" cap="all" spc="100" baseline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nazwę</a:t>
            </a:r>
          </a:p>
        </p:txBody>
      </p:sp>
      <p:sp>
        <p:nvSpPr>
          <p:cNvPr id="27" name="Tekst — symbol zastępczy 10">
            <a:extLst>
              <a:ext uri="{FF2B5EF4-FFF2-40B4-BE49-F238E27FC236}">
                <a16:creationId xmlns:a16="http://schemas.microsoft.com/office/drawing/2014/main" id="{5D0352AF-E877-45F2-9868-A8A1E017A91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73825" y="5199750"/>
            <a:ext cx="2487705" cy="531393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4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tytuł</a:t>
            </a:r>
          </a:p>
        </p:txBody>
      </p:sp>
      <p:sp>
        <p:nvSpPr>
          <p:cNvPr id="20" name="Obraz — symbol zastępczy 9">
            <a:extLst>
              <a:ext uri="{FF2B5EF4-FFF2-40B4-BE49-F238E27FC236}">
                <a16:creationId xmlns:a16="http://schemas.microsoft.com/office/drawing/2014/main" id="{750DAF93-603B-44B6-99DC-79A63DC3A1F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437921" y="2427897"/>
            <a:ext cx="2099702" cy="2115227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C372AD67-26BA-4843-BAFE-B661A05BB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43919" y="2239910"/>
            <a:ext cx="2487706" cy="2491201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5" name="Prostokąt 24">
            <a:extLst>
              <a:ext uri="{FF2B5EF4-FFF2-40B4-BE49-F238E27FC236}">
                <a16:creationId xmlns:a16="http://schemas.microsoft.com/office/drawing/2014/main" id="{FE0EAD7F-FBD0-4EA0-A7E7-5E65604B47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014014" y="2239910"/>
            <a:ext cx="2487706" cy="2491201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8" name="Tekst — symbol zastępczy 10">
            <a:extLst>
              <a:ext uri="{FF2B5EF4-FFF2-40B4-BE49-F238E27FC236}">
                <a16:creationId xmlns:a16="http://schemas.microsoft.com/office/drawing/2014/main" id="{DA3EAA29-D608-4031-9C0E-0610D1886CA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43921" y="4731112"/>
            <a:ext cx="2487705" cy="53139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b="1" cap="all" spc="100" baseline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nazwę</a:t>
            </a:r>
          </a:p>
        </p:txBody>
      </p:sp>
      <p:sp>
        <p:nvSpPr>
          <p:cNvPr id="29" name="Tekst — symbol zastępczy 10">
            <a:extLst>
              <a:ext uri="{FF2B5EF4-FFF2-40B4-BE49-F238E27FC236}">
                <a16:creationId xmlns:a16="http://schemas.microsoft.com/office/drawing/2014/main" id="{1DC4676B-9880-4C33-A8A2-88FB0944CF3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43920" y="5199750"/>
            <a:ext cx="2487705" cy="531393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4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tytuł</a:t>
            </a:r>
          </a:p>
        </p:txBody>
      </p:sp>
      <p:sp>
        <p:nvSpPr>
          <p:cNvPr id="24" name="Obraz — symbol zastępczy 9">
            <a:extLst>
              <a:ext uri="{FF2B5EF4-FFF2-40B4-BE49-F238E27FC236}">
                <a16:creationId xmlns:a16="http://schemas.microsoft.com/office/drawing/2014/main" id="{AF6D479F-D265-4CD5-88BE-FC37AFC5FF4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208016" y="2427897"/>
            <a:ext cx="2099702" cy="2115227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30" name="Tekst — symbol zastępczy 10">
            <a:extLst>
              <a:ext uri="{FF2B5EF4-FFF2-40B4-BE49-F238E27FC236}">
                <a16:creationId xmlns:a16="http://schemas.microsoft.com/office/drawing/2014/main" id="{ED618ADF-296A-4300-A8AE-A1837B390A9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014015" y="4731112"/>
            <a:ext cx="2487705" cy="53139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b="1" cap="all" spc="100" baseline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nazwę</a:t>
            </a:r>
          </a:p>
        </p:txBody>
      </p:sp>
      <p:sp>
        <p:nvSpPr>
          <p:cNvPr id="31" name="Tekst — symbol zastępczy 10">
            <a:extLst>
              <a:ext uri="{FF2B5EF4-FFF2-40B4-BE49-F238E27FC236}">
                <a16:creationId xmlns:a16="http://schemas.microsoft.com/office/drawing/2014/main" id="{CA503612-3331-4786-8298-4A1E0C1C75D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014014" y="5199750"/>
            <a:ext cx="2487705" cy="531393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4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tytuł</a:t>
            </a:r>
          </a:p>
        </p:txBody>
      </p:sp>
      <p:sp>
        <p:nvSpPr>
          <p:cNvPr id="3" name="Data — symbol zastępczy 2">
            <a:extLst>
              <a:ext uri="{FF2B5EF4-FFF2-40B4-BE49-F238E27FC236}">
                <a16:creationId xmlns:a16="http://schemas.microsoft.com/office/drawing/2014/main" id="{75A1D0F5-2B0B-4318-B5DC-AECB09851E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pl-PL" noProof="0"/>
              <a:t>20XX</a:t>
            </a:r>
          </a:p>
        </p:txBody>
      </p:sp>
      <p:sp>
        <p:nvSpPr>
          <p:cNvPr id="4" name="Stopka — symbol zastępczy 3">
            <a:extLst>
              <a:ext uri="{FF2B5EF4-FFF2-40B4-BE49-F238E27FC236}">
                <a16:creationId xmlns:a16="http://schemas.microsoft.com/office/drawing/2014/main" id="{E63A8939-F5BE-47FA-AE2F-AF66C45B1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pl-PL" noProof="0"/>
              <a:t>Prezentacja</a:t>
            </a:r>
          </a:p>
        </p:txBody>
      </p:sp>
      <p:sp>
        <p:nvSpPr>
          <p:cNvPr id="5" name="Numer slajdu — symbol zastępczy 4">
            <a:extLst>
              <a:ext uri="{FF2B5EF4-FFF2-40B4-BE49-F238E27FC236}">
                <a16:creationId xmlns:a16="http://schemas.microsoft.com/office/drawing/2014/main" id="{798A3F37-FB91-4420-832B-EA39AE37B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A87306C-81BA-4795-A5CA-9392456A8C1E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7232596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z ośmioosobowy zesp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rostokąt 76">
            <a:extLst>
              <a:ext uri="{FF2B5EF4-FFF2-40B4-BE49-F238E27FC236}">
                <a16:creationId xmlns:a16="http://schemas.microsoft.com/office/drawing/2014/main" id="{B70B2057-9B78-4391-A15F-27A41A72F1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4354286"/>
            <a:ext cx="12192001" cy="2503713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9AB059CD-37AB-48A3-9976-0B38FF7A5A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97106" y="589720"/>
            <a:ext cx="4006114" cy="657784"/>
          </a:xfrm>
          <a:prstGeom prst="rect">
            <a:avLst/>
          </a:prstGeom>
        </p:spPr>
        <p:txBody>
          <a:bodyPr rtlCol="0" anchor="ctr"/>
          <a:lstStyle>
            <a:lvl1pPr algn="ctr">
              <a:defRPr sz="2400" b="1" cap="all" spc="100" baseline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tytuł</a:t>
            </a:r>
          </a:p>
        </p:txBody>
      </p:sp>
      <p:sp>
        <p:nvSpPr>
          <p:cNvPr id="10" name="Obraz — symbol zastępczy 9">
            <a:extLst>
              <a:ext uri="{FF2B5EF4-FFF2-40B4-BE49-F238E27FC236}">
                <a16:creationId xmlns:a16="http://schemas.microsoft.com/office/drawing/2014/main" id="{236E0B0A-0B1B-438D-8971-570ACA956B8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64029" y="1862038"/>
            <a:ext cx="1243292" cy="1144666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21FB8438-2DA4-4B23-ACCD-3DEADF3E7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449156" y="1719144"/>
            <a:ext cx="1473039" cy="143045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46" name="Tekst — symbol zastępczy 10">
            <a:extLst>
              <a:ext uri="{FF2B5EF4-FFF2-40B4-BE49-F238E27FC236}">
                <a16:creationId xmlns:a16="http://schemas.microsoft.com/office/drawing/2014/main" id="{3E63EE1F-208F-40D0-9307-47F66C8581B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28073" y="3212687"/>
            <a:ext cx="2315205" cy="348421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600" b="1" cap="all" spc="100" baseline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nazwę</a:t>
            </a:r>
          </a:p>
        </p:txBody>
      </p:sp>
      <p:sp>
        <p:nvSpPr>
          <p:cNvPr id="47" name="Tekst — symbol zastępczy 10">
            <a:extLst>
              <a:ext uri="{FF2B5EF4-FFF2-40B4-BE49-F238E27FC236}">
                <a16:creationId xmlns:a16="http://schemas.microsoft.com/office/drawing/2014/main" id="{40F7C878-62A1-4A30-AA27-C5F502C8D3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28073" y="3496277"/>
            <a:ext cx="2315205" cy="287066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2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tytuł</a:t>
            </a:r>
          </a:p>
        </p:txBody>
      </p:sp>
      <p:sp>
        <p:nvSpPr>
          <p:cNvPr id="48" name="Obraz — symbol zastępczy 9">
            <a:extLst>
              <a:ext uri="{FF2B5EF4-FFF2-40B4-BE49-F238E27FC236}">
                <a16:creationId xmlns:a16="http://schemas.microsoft.com/office/drawing/2014/main" id="{5D495D18-EB49-4AD5-A7EE-1E6D2496B69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11979" y="1862038"/>
            <a:ext cx="1243292" cy="1144666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49" name="Prostokąt 48">
            <a:extLst>
              <a:ext uri="{FF2B5EF4-FFF2-40B4-BE49-F238E27FC236}">
                <a16:creationId xmlns:a16="http://schemas.microsoft.com/office/drawing/2014/main" id="{9248BBAE-0CA8-464A-A4E0-AB7D697DA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97106" y="1719144"/>
            <a:ext cx="1473039" cy="143045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50" name="Tekst — symbol zastępczy 10">
            <a:extLst>
              <a:ext uri="{FF2B5EF4-FFF2-40B4-BE49-F238E27FC236}">
                <a16:creationId xmlns:a16="http://schemas.microsoft.com/office/drawing/2014/main" id="{03551339-A94F-4674-8165-3BFA78946D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676023" y="3212687"/>
            <a:ext cx="2315205" cy="348421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600" b="1" cap="all" spc="100" baseline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nazwę</a:t>
            </a:r>
          </a:p>
        </p:txBody>
      </p:sp>
      <p:sp>
        <p:nvSpPr>
          <p:cNvPr id="51" name="Tekst — symbol zastępczy 10">
            <a:extLst>
              <a:ext uri="{FF2B5EF4-FFF2-40B4-BE49-F238E27FC236}">
                <a16:creationId xmlns:a16="http://schemas.microsoft.com/office/drawing/2014/main" id="{D1839C5B-C216-4FB8-A285-4D99AF56E82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676023" y="3496277"/>
            <a:ext cx="2315205" cy="287066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2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tytuł</a:t>
            </a:r>
          </a:p>
        </p:txBody>
      </p:sp>
      <p:sp>
        <p:nvSpPr>
          <p:cNvPr id="52" name="Obraz — symbol zastępczy 9">
            <a:extLst>
              <a:ext uri="{FF2B5EF4-FFF2-40B4-BE49-F238E27FC236}">
                <a16:creationId xmlns:a16="http://schemas.microsoft.com/office/drawing/2014/main" id="{ACA22B55-1DD2-4FE6-95FC-D8BC2BBECF0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859928" y="1862038"/>
            <a:ext cx="1243292" cy="1144666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53" name="Prostokąt 52">
            <a:extLst>
              <a:ext uri="{FF2B5EF4-FFF2-40B4-BE49-F238E27FC236}">
                <a16:creationId xmlns:a16="http://schemas.microsoft.com/office/drawing/2014/main" id="{9473BE6D-AE02-42D4-838E-F7916980D8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745055" y="1719144"/>
            <a:ext cx="1473039" cy="143045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54" name="Tekst — symbol zastępczy 10">
            <a:extLst>
              <a:ext uri="{FF2B5EF4-FFF2-40B4-BE49-F238E27FC236}">
                <a16:creationId xmlns:a16="http://schemas.microsoft.com/office/drawing/2014/main" id="{35C2A2FE-AA36-4715-97F6-B743D26DE3F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23972" y="3212687"/>
            <a:ext cx="2315205" cy="348421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600" b="1" cap="all" spc="100" baseline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nazwę</a:t>
            </a:r>
          </a:p>
        </p:txBody>
      </p:sp>
      <p:sp>
        <p:nvSpPr>
          <p:cNvPr id="55" name="Tekst — symbol zastępczy 10">
            <a:extLst>
              <a:ext uri="{FF2B5EF4-FFF2-40B4-BE49-F238E27FC236}">
                <a16:creationId xmlns:a16="http://schemas.microsoft.com/office/drawing/2014/main" id="{B98652DE-F8C8-4EA5-8CDA-9985B636DE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23972" y="3496277"/>
            <a:ext cx="2315205" cy="287066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2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tytuł</a:t>
            </a:r>
          </a:p>
        </p:txBody>
      </p:sp>
      <p:sp>
        <p:nvSpPr>
          <p:cNvPr id="56" name="Obraz — symbol zastępczy 9">
            <a:extLst>
              <a:ext uri="{FF2B5EF4-FFF2-40B4-BE49-F238E27FC236}">
                <a16:creationId xmlns:a16="http://schemas.microsoft.com/office/drawing/2014/main" id="{40C3D084-82F3-4C1C-95E8-56362097EDFB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507876" y="1858432"/>
            <a:ext cx="1243292" cy="1144666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57" name="Prostokąt 56">
            <a:extLst>
              <a:ext uri="{FF2B5EF4-FFF2-40B4-BE49-F238E27FC236}">
                <a16:creationId xmlns:a16="http://schemas.microsoft.com/office/drawing/2014/main" id="{E0EC4B6A-1FAA-43D1-9436-A3BFF08A84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393003" y="1715538"/>
            <a:ext cx="1473039" cy="143045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58" name="Tekst — symbol zastępczy 10">
            <a:extLst>
              <a:ext uri="{FF2B5EF4-FFF2-40B4-BE49-F238E27FC236}">
                <a16:creationId xmlns:a16="http://schemas.microsoft.com/office/drawing/2014/main" id="{ABB7ACFA-C6F3-4D7A-A6D8-73035EF164D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971920" y="3209081"/>
            <a:ext cx="2315205" cy="348421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600" b="1" cap="all" spc="100" baseline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nazwę</a:t>
            </a:r>
          </a:p>
        </p:txBody>
      </p:sp>
      <p:sp>
        <p:nvSpPr>
          <p:cNvPr id="59" name="Tekst — symbol zastępczy 10">
            <a:extLst>
              <a:ext uri="{FF2B5EF4-FFF2-40B4-BE49-F238E27FC236}">
                <a16:creationId xmlns:a16="http://schemas.microsoft.com/office/drawing/2014/main" id="{F9CBC3B9-EDF1-45E0-BFBF-53888131CBA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971920" y="3492671"/>
            <a:ext cx="2315205" cy="287066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2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tytuł</a:t>
            </a:r>
          </a:p>
        </p:txBody>
      </p:sp>
      <p:sp>
        <p:nvSpPr>
          <p:cNvPr id="60" name="Obraz — symbol zastępczy 9">
            <a:extLst>
              <a:ext uri="{FF2B5EF4-FFF2-40B4-BE49-F238E27FC236}">
                <a16:creationId xmlns:a16="http://schemas.microsoft.com/office/drawing/2014/main" id="{A7D13807-1ECF-4830-AB8D-D33E4F22330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564029" y="4129478"/>
            <a:ext cx="1243292" cy="1144666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61" name="Prostokąt 60">
            <a:extLst>
              <a:ext uri="{FF2B5EF4-FFF2-40B4-BE49-F238E27FC236}">
                <a16:creationId xmlns:a16="http://schemas.microsoft.com/office/drawing/2014/main" id="{40E1F756-2737-4291-8D41-307BFE737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449156" y="3986584"/>
            <a:ext cx="1473039" cy="143045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62" name="Tekst — symbol zastępczy 10">
            <a:extLst>
              <a:ext uri="{FF2B5EF4-FFF2-40B4-BE49-F238E27FC236}">
                <a16:creationId xmlns:a16="http://schemas.microsoft.com/office/drawing/2014/main" id="{C5BD35EC-547F-4A42-85C6-E2C94C2A03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28073" y="5480127"/>
            <a:ext cx="2315205" cy="348421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600" b="1" cap="all" spc="100" baseline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nazwę</a:t>
            </a:r>
          </a:p>
        </p:txBody>
      </p:sp>
      <p:sp>
        <p:nvSpPr>
          <p:cNvPr id="63" name="Tekst — symbol zastępczy 10">
            <a:extLst>
              <a:ext uri="{FF2B5EF4-FFF2-40B4-BE49-F238E27FC236}">
                <a16:creationId xmlns:a16="http://schemas.microsoft.com/office/drawing/2014/main" id="{D89797D3-65B3-414D-9657-B5DA3934914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028073" y="5763717"/>
            <a:ext cx="2315205" cy="287066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2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tytuł</a:t>
            </a:r>
          </a:p>
        </p:txBody>
      </p:sp>
      <p:sp>
        <p:nvSpPr>
          <p:cNvPr id="64" name="Obraz — symbol zastępczy 9">
            <a:extLst>
              <a:ext uri="{FF2B5EF4-FFF2-40B4-BE49-F238E27FC236}">
                <a16:creationId xmlns:a16="http://schemas.microsoft.com/office/drawing/2014/main" id="{280147ED-89CE-475D-A96F-AA7A912E00B8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211979" y="4129478"/>
            <a:ext cx="1243292" cy="1144666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65" name="Prostokąt 64">
            <a:extLst>
              <a:ext uri="{FF2B5EF4-FFF2-40B4-BE49-F238E27FC236}">
                <a16:creationId xmlns:a16="http://schemas.microsoft.com/office/drawing/2014/main" id="{B10D74ED-CECE-4A22-B877-966D53821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97106" y="3986584"/>
            <a:ext cx="1473039" cy="143045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66" name="Tekst — symbol zastępczy 10">
            <a:extLst>
              <a:ext uri="{FF2B5EF4-FFF2-40B4-BE49-F238E27FC236}">
                <a16:creationId xmlns:a16="http://schemas.microsoft.com/office/drawing/2014/main" id="{0C937A25-DAA7-4478-ADF6-728F4D61897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676023" y="5480127"/>
            <a:ext cx="2315205" cy="348421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600" b="1" cap="all" spc="100" baseline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nazwę</a:t>
            </a:r>
          </a:p>
        </p:txBody>
      </p:sp>
      <p:sp>
        <p:nvSpPr>
          <p:cNvPr id="67" name="Tekst — symbol zastępczy 10">
            <a:extLst>
              <a:ext uri="{FF2B5EF4-FFF2-40B4-BE49-F238E27FC236}">
                <a16:creationId xmlns:a16="http://schemas.microsoft.com/office/drawing/2014/main" id="{8AB48703-9A4A-440C-9049-7FE889764E5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676023" y="5763717"/>
            <a:ext cx="2315205" cy="287066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2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tytuł</a:t>
            </a:r>
          </a:p>
        </p:txBody>
      </p:sp>
      <p:sp>
        <p:nvSpPr>
          <p:cNvPr id="68" name="Obraz — symbol zastępczy 9">
            <a:extLst>
              <a:ext uri="{FF2B5EF4-FFF2-40B4-BE49-F238E27FC236}">
                <a16:creationId xmlns:a16="http://schemas.microsoft.com/office/drawing/2014/main" id="{5D9D5119-D677-47FD-AEEB-49FE4DDEF6B0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6859928" y="4129478"/>
            <a:ext cx="1243292" cy="1144666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69" name="Prostokąt 68">
            <a:extLst>
              <a:ext uri="{FF2B5EF4-FFF2-40B4-BE49-F238E27FC236}">
                <a16:creationId xmlns:a16="http://schemas.microsoft.com/office/drawing/2014/main" id="{0AF0F623-CF57-4D6B-87F3-FD410516E1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745055" y="3986584"/>
            <a:ext cx="1473039" cy="143045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70" name="Tekst — symbol zastępczy 10">
            <a:extLst>
              <a:ext uri="{FF2B5EF4-FFF2-40B4-BE49-F238E27FC236}">
                <a16:creationId xmlns:a16="http://schemas.microsoft.com/office/drawing/2014/main" id="{3BE3B8C3-ECB9-46D2-B11F-A5569909748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23972" y="5480127"/>
            <a:ext cx="2315205" cy="348421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600" b="1" cap="all" spc="100" baseline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nazwę</a:t>
            </a:r>
          </a:p>
        </p:txBody>
      </p:sp>
      <p:sp>
        <p:nvSpPr>
          <p:cNvPr id="71" name="Tekst — symbol zastępczy 10">
            <a:extLst>
              <a:ext uri="{FF2B5EF4-FFF2-40B4-BE49-F238E27FC236}">
                <a16:creationId xmlns:a16="http://schemas.microsoft.com/office/drawing/2014/main" id="{FB1EE68D-97FA-4EA4-B792-5AC6C49F902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323972" y="5763717"/>
            <a:ext cx="2315205" cy="287066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2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tytuł</a:t>
            </a:r>
          </a:p>
        </p:txBody>
      </p:sp>
      <p:sp>
        <p:nvSpPr>
          <p:cNvPr id="72" name="Obraz — symbol zastępczy 9">
            <a:extLst>
              <a:ext uri="{FF2B5EF4-FFF2-40B4-BE49-F238E27FC236}">
                <a16:creationId xmlns:a16="http://schemas.microsoft.com/office/drawing/2014/main" id="{7E98343B-32E9-4538-991A-B5EACD651D4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9507876" y="4125872"/>
            <a:ext cx="1243292" cy="1144666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73" name="Prostokąt 72">
            <a:extLst>
              <a:ext uri="{FF2B5EF4-FFF2-40B4-BE49-F238E27FC236}">
                <a16:creationId xmlns:a16="http://schemas.microsoft.com/office/drawing/2014/main" id="{823CC91A-02A3-4B96-BCEE-76C1D25CCD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393003" y="3982978"/>
            <a:ext cx="1473039" cy="143045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74" name="Tekst — symbol zastępczy 10">
            <a:extLst>
              <a:ext uri="{FF2B5EF4-FFF2-40B4-BE49-F238E27FC236}">
                <a16:creationId xmlns:a16="http://schemas.microsoft.com/office/drawing/2014/main" id="{DBE2EAAB-674D-41E1-92E6-A7459FEFDAEC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971920" y="5476521"/>
            <a:ext cx="2315205" cy="348421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600" b="1" cap="all" spc="100" baseline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nazwę</a:t>
            </a:r>
          </a:p>
        </p:txBody>
      </p:sp>
      <p:sp>
        <p:nvSpPr>
          <p:cNvPr id="75" name="Tekst — symbol zastępczy 10">
            <a:extLst>
              <a:ext uri="{FF2B5EF4-FFF2-40B4-BE49-F238E27FC236}">
                <a16:creationId xmlns:a16="http://schemas.microsoft.com/office/drawing/2014/main" id="{C60D862C-3474-4A4A-8557-AD2C7917BFE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971920" y="5760111"/>
            <a:ext cx="2315205" cy="287066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2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 tytuł</a:t>
            </a:r>
          </a:p>
        </p:txBody>
      </p:sp>
      <p:sp>
        <p:nvSpPr>
          <p:cNvPr id="3" name="Data — symbol zastępczy 2">
            <a:extLst>
              <a:ext uri="{FF2B5EF4-FFF2-40B4-BE49-F238E27FC236}">
                <a16:creationId xmlns:a16="http://schemas.microsoft.com/office/drawing/2014/main" id="{63508728-25CF-4DB1-9A83-FAFA5ABEC9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pl-PL" noProof="0"/>
              <a:t>20XX</a:t>
            </a:r>
          </a:p>
        </p:txBody>
      </p:sp>
      <p:sp>
        <p:nvSpPr>
          <p:cNvPr id="4" name="Stopka — symbol zastępczy 3">
            <a:extLst>
              <a:ext uri="{FF2B5EF4-FFF2-40B4-BE49-F238E27FC236}">
                <a16:creationId xmlns:a16="http://schemas.microsoft.com/office/drawing/2014/main" id="{99D454F9-A55F-44A0-9695-FC40C6684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pl-PL" noProof="0"/>
              <a:t>Prezentacja</a:t>
            </a:r>
          </a:p>
        </p:txBody>
      </p:sp>
      <p:sp>
        <p:nvSpPr>
          <p:cNvPr id="5" name="Numer slajdu — symbol zastępczy 4">
            <a:extLst>
              <a:ext uri="{FF2B5EF4-FFF2-40B4-BE49-F238E27FC236}">
                <a16:creationId xmlns:a16="http://schemas.microsoft.com/office/drawing/2014/main" id="{0A38C64F-7F14-454A-B830-80CCE5B1D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A87306C-81BA-4795-A5CA-9392456A8C1E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18281625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nsowan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D4C64230-8BD4-4150-967D-421B6FE432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21705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BBA8AE08-0788-4D8A-8C9D-7E5AAA112A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38600" y="615940"/>
            <a:ext cx="4137262" cy="938778"/>
          </a:xfrm>
          <a:prstGeom prst="rect">
            <a:avLst/>
          </a:prstGeom>
        </p:spPr>
        <p:txBody>
          <a:bodyPr rtlCol="0" anchor="ctr"/>
          <a:lstStyle>
            <a:lvl1pPr algn="ctr">
              <a:defRPr lang="en-US" sz="2400" b="1" cap="all" spc="100" baseline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tytuł</a:t>
            </a:r>
          </a:p>
        </p:txBody>
      </p:sp>
      <p:sp>
        <p:nvSpPr>
          <p:cNvPr id="18" name="Tekst — symbol zastępczy 10">
            <a:extLst>
              <a:ext uri="{FF2B5EF4-FFF2-40B4-BE49-F238E27FC236}">
                <a16:creationId xmlns:a16="http://schemas.microsoft.com/office/drawing/2014/main" id="{8A119E1C-2243-42E2-8A58-CC171131D19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01170" y="3079567"/>
            <a:ext cx="1200150" cy="1151632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spc="40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</a:t>
            </a:r>
          </a:p>
        </p:txBody>
      </p:sp>
      <p:sp>
        <p:nvSpPr>
          <p:cNvPr id="59" name="Tekst — symbol zastępczy 10">
            <a:extLst>
              <a:ext uri="{FF2B5EF4-FFF2-40B4-BE49-F238E27FC236}">
                <a16:creationId xmlns:a16="http://schemas.microsoft.com/office/drawing/2014/main" id="{337797F5-74CE-492B-806B-221CAF3535C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010890" y="3079567"/>
            <a:ext cx="1223858" cy="1151632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spc="40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</a:t>
            </a:r>
          </a:p>
        </p:txBody>
      </p:sp>
      <p:sp>
        <p:nvSpPr>
          <p:cNvPr id="60" name="Tekst — symbol zastępczy 10">
            <a:extLst>
              <a:ext uri="{FF2B5EF4-FFF2-40B4-BE49-F238E27FC236}">
                <a16:creationId xmlns:a16="http://schemas.microsoft.com/office/drawing/2014/main" id="{2431D1A0-10D1-4D2E-AC6F-F8C9E6A226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988252" y="3079567"/>
            <a:ext cx="1187610" cy="1151632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spc="40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</a:t>
            </a:r>
          </a:p>
        </p:txBody>
      </p:sp>
      <p:sp>
        <p:nvSpPr>
          <p:cNvPr id="61" name="Tekst — symbol zastępczy 10">
            <a:extLst>
              <a:ext uri="{FF2B5EF4-FFF2-40B4-BE49-F238E27FC236}">
                <a16:creationId xmlns:a16="http://schemas.microsoft.com/office/drawing/2014/main" id="{4028BD6A-568F-4A16-AE86-5D88861C3B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879382" y="3079567"/>
            <a:ext cx="1211785" cy="1151632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spc="40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dodaj</a:t>
            </a:r>
          </a:p>
        </p:txBody>
      </p:sp>
      <p:sp>
        <p:nvSpPr>
          <p:cNvPr id="52" name="Tekst — symbol zastępczy 10">
            <a:extLst>
              <a:ext uri="{FF2B5EF4-FFF2-40B4-BE49-F238E27FC236}">
                <a16:creationId xmlns:a16="http://schemas.microsoft.com/office/drawing/2014/main" id="{2E935678-32B2-4589-933F-F74B3E68FFA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0458" y="4524194"/>
            <a:ext cx="2381574" cy="63264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b="1" cap="all" spc="10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51" name="Tekst — symbol zastępczy 10">
            <a:extLst>
              <a:ext uri="{FF2B5EF4-FFF2-40B4-BE49-F238E27FC236}">
                <a16:creationId xmlns:a16="http://schemas.microsoft.com/office/drawing/2014/main" id="{B3C5A73C-51DD-4781-943C-235704BBF6B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0458" y="5156838"/>
            <a:ext cx="2381574" cy="905378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78" name="Tekst — symbol zastępczy 10">
            <a:extLst>
              <a:ext uri="{FF2B5EF4-FFF2-40B4-BE49-F238E27FC236}">
                <a16:creationId xmlns:a16="http://schemas.microsoft.com/office/drawing/2014/main" id="{AD95FB24-5DA0-4000-B023-A00C32D53F0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32032" y="4524194"/>
            <a:ext cx="2381574" cy="63264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b="1" cap="all" spc="10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77" name="Tekst — symbol zastępczy 10">
            <a:extLst>
              <a:ext uri="{FF2B5EF4-FFF2-40B4-BE49-F238E27FC236}">
                <a16:creationId xmlns:a16="http://schemas.microsoft.com/office/drawing/2014/main" id="{7455F56A-A263-4D13-A484-2D15CD61D0F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432032" y="5156837"/>
            <a:ext cx="2381574" cy="905378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80" name="Tekst — symbol zastępczy 10">
            <a:extLst>
              <a:ext uri="{FF2B5EF4-FFF2-40B4-BE49-F238E27FC236}">
                <a16:creationId xmlns:a16="http://schemas.microsoft.com/office/drawing/2014/main" id="{6C6ABB33-3D98-4D76-B96F-65F57493622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91270" y="4524194"/>
            <a:ext cx="2381574" cy="63264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b="1" cap="all" spc="10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79" name="Tekst — symbol zastępczy 10">
            <a:extLst>
              <a:ext uri="{FF2B5EF4-FFF2-40B4-BE49-F238E27FC236}">
                <a16:creationId xmlns:a16="http://schemas.microsoft.com/office/drawing/2014/main" id="{8EA8275A-A17A-42ED-9DDC-5F06000BFBE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91270" y="5157592"/>
            <a:ext cx="2381574" cy="905378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82" name="Tekst — symbol zastępczy 10">
            <a:extLst>
              <a:ext uri="{FF2B5EF4-FFF2-40B4-BE49-F238E27FC236}">
                <a16:creationId xmlns:a16="http://schemas.microsoft.com/office/drawing/2014/main" id="{4AEA6122-22B2-49EC-8451-E43D40F3236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294487" y="4524194"/>
            <a:ext cx="2381574" cy="63264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b="1" cap="all" spc="10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81" name="Tekst — symbol zastępczy 10">
            <a:extLst>
              <a:ext uri="{FF2B5EF4-FFF2-40B4-BE49-F238E27FC236}">
                <a16:creationId xmlns:a16="http://schemas.microsoft.com/office/drawing/2014/main" id="{103D7EA4-00E4-43FA-8129-1CBE0C1291A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294487" y="5166170"/>
            <a:ext cx="2381574" cy="905378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68" name="Data — symbol zastępczy 2">
            <a:extLst>
              <a:ext uri="{FF2B5EF4-FFF2-40B4-BE49-F238E27FC236}">
                <a16:creationId xmlns:a16="http://schemas.microsoft.com/office/drawing/2014/main" id="{811592B2-2D21-495C-8C11-680EC81556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pl-PL" noProof="0"/>
              <a:t>20XX</a:t>
            </a:r>
          </a:p>
        </p:txBody>
      </p:sp>
      <p:sp>
        <p:nvSpPr>
          <p:cNvPr id="4" name="Stopka — symbol zastępczy 3">
            <a:extLst>
              <a:ext uri="{FF2B5EF4-FFF2-40B4-BE49-F238E27FC236}">
                <a16:creationId xmlns:a16="http://schemas.microsoft.com/office/drawing/2014/main" id="{BEFB73D1-17D7-400F-B750-F5EA2675D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pl-PL" noProof="0"/>
              <a:t>Prezentacja</a:t>
            </a:r>
          </a:p>
        </p:txBody>
      </p:sp>
      <p:sp>
        <p:nvSpPr>
          <p:cNvPr id="5" name="Numer slajdu — symbol zastępczy 4">
            <a:extLst>
              <a:ext uri="{FF2B5EF4-FFF2-40B4-BE49-F238E27FC236}">
                <a16:creationId xmlns:a16="http://schemas.microsoft.com/office/drawing/2014/main" id="{DE30E81D-C76E-4DB7-9722-4BE8D7CF3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A87306C-81BA-4795-A5CA-9392456A8C1E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229401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 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DC1E109A-BBBE-498A-AC65-464AAF5710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6874" y="1329829"/>
            <a:ext cx="2043713" cy="640698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rtlCol="0" anchor="ctr"/>
          <a:lstStyle>
            <a:lvl1pPr algn="ctr">
              <a:lnSpc>
                <a:spcPct val="100000"/>
              </a:lnSpc>
              <a:defRPr sz="2400" b="1" cap="all" spc="100" baseline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tytuł</a:t>
            </a:r>
          </a:p>
        </p:txBody>
      </p:sp>
      <p:sp>
        <p:nvSpPr>
          <p:cNvPr id="10" name="Tekst — symbol zastępczy 10">
            <a:extLst>
              <a:ext uri="{FF2B5EF4-FFF2-40B4-BE49-F238E27FC236}">
                <a16:creationId xmlns:a16="http://schemas.microsoft.com/office/drawing/2014/main" id="{7408009F-7441-4960-8688-598E5537784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12513" y="808353"/>
            <a:ext cx="6341212" cy="1682433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8" name="Obraz — symbol zastępczy 7">
            <a:extLst>
              <a:ext uri="{FF2B5EF4-FFF2-40B4-BE49-F238E27FC236}">
                <a16:creationId xmlns:a16="http://schemas.microsoft.com/office/drawing/2014/main" id="{0721A019-F5C2-4A15-A6AE-C03209D1D7D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34519"/>
            <a:ext cx="12192000" cy="3623481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11" name="Data — symbol zastępczy 3">
            <a:extLst>
              <a:ext uri="{FF2B5EF4-FFF2-40B4-BE49-F238E27FC236}">
                <a16:creationId xmlns:a16="http://schemas.microsoft.com/office/drawing/2014/main" id="{CFE1DF53-32D0-456E-8221-7FCD23325D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pl-PL" noProof="0"/>
              <a:t>20XX</a:t>
            </a:r>
          </a:p>
        </p:txBody>
      </p:sp>
      <p:sp>
        <p:nvSpPr>
          <p:cNvPr id="12" name="Stopka — symbol zastępczy 4">
            <a:extLst>
              <a:ext uri="{FF2B5EF4-FFF2-40B4-BE49-F238E27FC236}">
                <a16:creationId xmlns:a16="http://schemas.microsoft.com/office/drawing/2014/main" id="{DC108F1B-58C5-43B6-8251-B1392CA9A8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l-PL" noProof="0"/>
              <a:t>Prezentacja</a:t>
            </a:r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13" name="Numer slajdu — symbol zastępczy 5">
            <a:extLst>
              <a:ext uri="{FF2B5EF4-FFF2-40B4-BE49-F238E27FC236}">
                <a16:creationId xmlns:a16="http://schemas.microsoft.com/office/drawing/2014/main" id="{C530B1E0-03D4-4E5B-A2A7-903B17B306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EA87306C-81BA-4795-A5CA-9392456A8C1E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16912113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dsum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6907C99-0702-4DEF-A72F-2451B3DC6D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6544" y="-1"/>
            <a:ext cx="3944790" cy="1845127"/>
          </a:xfrm>
          <a:prstGeom prst="rect">
            <a:avLst/>
          </a:prstGeom>
        </p:spPr>
        <p:txBody>
          <a:bodyPr rtlCol="0" anchor="ctr"/>
          <a:lstStyle>
            <a:lvl1pPr algn="r">
              <a:defRPr sz="2400" b="1" cap="all" spc="100" baseline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-PL" noProof="0" dirty="0"/>
              <a:t>Kliknij, aby dodać tytuł</a:t>
            </a:r>
          </a:p>
        </p:txBody>
      </p:sp>
      <p:sp>
        <p:nvSpPr>
          <p:cNvPr id="6" name="Obraz — symbol zastępczy 7">
            <a:extLst>
              <a:ext uri="{FF2B5EF4-FFF2-40B4-BE49-F238E27FC236}">
                <a16:creationId xmlns:a16="http://schemas.microsoft.com/office/drawing/2014/main" id="{74497024-D7D5-447C-8133-660B1F47A1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845128"/>
            <a:ext cx="12192000" cy="5012871"/>
          </a:xfrm>
          <a:prstGeom prst="rect">
            <a:avLst/>
          </a:prstGeom>
        </p:spPr>
        <p:txBody>
          <a:bodyPr rtlCol="0"/>
          <a:lstStyle>
            <a:lvl1pPr marL="0" indent="0" algn="l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 dirty="0"/>
              <a:t>Kliknij, aby dodać zdjęcie</a:t>
            </a:r>
          </a:p>
        </p:txBody>
      </p:sp>
      <p:sp>
        <p:nvSpPr>
          <p:cNvPr id="3" name="Data — symbol zastępczy 2">
            <a:extLst>
              <a:ext uri="{FF2B5EF4-FFF2-40B4-BE49-F238E27FC236}">
                <a16:creationId xmlns:a16="http://schemas.microsoft.com/office/drawing/2014/main" id="{AAE88F42-9013-4CBC-BF65-3FE1470550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pl-PL" noProof="0"/>
              <a:t>20XX</a:t>
            </a:r>
          </a:p>
        </p:txBody>
      </p:sp>
      <p:sp>
        <p:nvSpPr>
          <p:cNvPr id="8" name="Tekst — symbol zastępczy 10">
            <a:extLst>
              <a:ext uri="{FF2B5EF4-FFF2-40B4-BE49-F238E27FC236}">
                <a16:creationId xmlns:a16="http://schemas.microsoft.com/office/drawing/2014/main" id="{91F54EB4-06CA-459B-8F8C-86061BA6F1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27913" y="0"/>
            <a:ext cx="6564087" cy="3614737"/>
          </a:xfrm>
          <a:prstGeom prst="rect">
            <a:avLst/>
          </a:prstGeom>
          <a:solidFill>
            <a:schemeClr val="accent2">
              <a:alpha val="92000"/>
            </a:schemeClr>
          </a:solidFill>
        </p:spPr>
        <p:txBody>
          <a:bodyPr lIns="640080" tIns="731520" rIns="548640"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4" name="Stopka — symbol zastępczy 3">
            <a:extLst>
              <a:ext uri="{FF2B5EF4-FFF2-40B4-BE49-F238E27FC236}">
                <a16:creationId xmlns:a16="http://schemas.microsoft.com/office/drawing/2014/main" id="{9322B1A3-ADD1-4AAF-A733-AF9AEAB49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pl-PL" noProof="0" dirty="0"/>
              <a:t>Prezentacja</a:t>
            </a:r>
          </a:p>
        </p:txBody>
      </p:sp>
      <p:sp>
        <p:nvSpPr>
          <p:cNvPr id="5" name="Numer slajdu — symbol zastępczy 4">
            <a:extLst>
              <a:ext uri="{FF2B5EF4-FFF2-40B4-BE49-F238E27FC236}">
                <a16:creationId xmlns:a16="http://schemas.microsoft.com/office/drawing/2014/main" id="{68AE2F48-AB83-42F0-93C2-9F943F0B0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EA87306C-81BA-4795-A5CA-9392456A8C1E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15020691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ziękujem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raz — symbol zastępczy 8">
            <a:extLst>
              <a:ext uri="{FF2B5EF4-FFF2-40B4-BE49-F238E27FC236}">
                <a16:creationId xmlns:a16="http://schemas.microsoft.com/office/drawing/2014/main" id="{0ED8B338-CD86-47FF-A4B9-9EE6A11AFBF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511344" y="0"/>
            <a:ext cx="6680656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FAF4E84F-A3BE-442F-B9F1-68AB2244AF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0320" y="-7084"/>
            <a:ext cx="5511344" cy="68580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B39AED10-F37C-48B3-A407-EDC6878C71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6566" y="3035081"/>
            <a:ext cx="2341256" cy="640698"/>
          </a:xfrm>
          <a:prstGeom prst="rect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txBody>
          <a:bodyPr rtlCol="0" anchor="ctr"/>
          <a:lstStyle>
            <a:lvl1pPr algn="ctr">
              <a:defRPr sz="2400" b="1" cap="all" spc="100" baseline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Dodaj tytuł</a:t>
            </a:r>
          </a:p>
        </p:txBody>
      </p:sp>
      <p:sp>
        <p:nvSpPr>
          <p:cNvPr id="7" name="Tekst — symbol zastępczy 10">
            <a:extLst>
              <a:ext uri="{FF2B5EF4-FFF2-40B4-BE49-F238E27FC236}">
                <a16:creationId xmlns:a16="http://schemas.microsoft.com/office/drawing/2014/main" id="{F20D097E-45D7-422E-A8D1-635C7DE9A99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04805" y="3959761"/>
            <a:ext cx="2879477" cy="1790164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15" name="Data — symbol zastępczy 2">
            <a:extLst>
              <a:ext uri="{FF2B5EF4-FFF2-40B4-BE49-F238E27FC236}">
                <a16:creationId xmlns:a16="http://schemas.microsoft.com/office/drawing/2014/main" id="{19507D12-915D-42C7-9250-F3912C1CAE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pl-PL" noProof="0"/>
              <a:t>20XX</a:t>
            </a:r>
          </a:p>
        </p:txBody>
      </p:sp>
      <p:sp>
        <p:nvSpPr>
          <p:cNvPr id="12" name="Stopka — symbol zastępczy 4">
            <a:extLst>
              <a:ext uri="{FF2B5EF4-FFF2-40B4-BE49-F238E27FC236}">
                <a16:creationId xmlns:a16="http://schemas.microsoft.com/office/drawing/2014/main" id="{14520C17-104B-4F9D-B1D8-2FA4676B3C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7360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l-PL" noProof="0"/>
              <a:t>Prezentacja</a:t>
            </a:r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13" name="Numer slajdu — symbol zastępczy 5">
            <a:extLst>
              <a:ext uri="{FF2B5EF4-FFF2-40B4-BE49-F238E27FC236}">
                <a16:creationId xmlns:a16="http://schemas.microsoft.com/office/drawing/2014/main" id="{219F9CF7-C4CD-4EEB-A49F-1820A981A2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91700" y="6356350"/>
            <a:ext cx="1562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EA87306C-81BA-4795-A5CA-9392456A8C1E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2671333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bl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DE3FCFFF-5934-4C8D-A4B0-6B19C662D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13651"/>
            <a:ext cx="3701436" cy="68580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C720FC4D-FDE2-42C3-B907-27B071B649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41" y="1332239"/>
            <a:ext cx="1871580" cy="640698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rtlCol="0" anchor="ctr"/>
          <a:lstStyle>
            <a:lvl1pPr algn="ctr">
              <a:defRPr sz="2400" b="1" cap="all" spc="100" baseline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Tytuł</a:t>
            </a:r>
          </a:p>
        </p:txBody>
      </p:sp>
      <p:sp>
        <p:nvSpPr>
          <p:cNvPr id="12" name="Tekst — symbol zastępczy 10">
            <a:extLst>
              <a:ext uri="{FF2B5EF4-FFF2-40B4-BE49-F238E27FC236}">
                <a16:creationId xmlns:a16="http://schemas.microsoft.com/office/drawing/2014/main" id="{97404DC9-3FBE-41B9-946D-9A0D878C28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31042" y="652826"/>
            <a:ext cx="3433138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8" name="Tekst — symbol zastępczy 10">
            <a:extLst>
              <a:ext uri="{FF2B5EF4-FFF2-40B4-BE49-F238E27FC236}">
                <a16:creationId xmlns:a16="http://schemas.microsoft.com/office/drawing/2014/main" id="{88BB7876-0125-4084-804C-A842C85586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31042" y="1032330"/>
            <a:ext cx="3433138" cy="137067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13" name="Tekst — symbol zastępczy 10">
            <a:extLst>
              <a:ext uri="{FF2B5EF4-FFF2-40B4-BE49-F238E27FC236}">
                <a16:creationId xmlns:a16="http://schemas.microsoft.com/office/drawing/2014/main" id="{8645735C-4621-4667-AB52-0391CFBB6B5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03339" y="652826"/>
            <a:ext cx="3433138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9" name="Tekst — symbol zastępczy 10">
            <a:extLst>
              <a:ext uri="{FF2B5EF4-FFF2-40B4-BE49-F238E27FC236}">
                <a16:creationId xmlns:a16="http://schemas.microsoft.com/office/drawing/2014/main" id="{488BB2B1-07E3-42A2-B3BE-7FC7D7AE15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03339" y="1032330"/>
            <a:ext cx="3433138" cy="137067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15" name="Tekst — symbol zastępczy 10">
            <a:extLst>
              <a:ext uri="{FF2B5EF4-FFF2-40B4-BE49-F238E27FC236}">
                <a16:creationId xmlns:a16="http://schemas.microsoft.com/office/drawing/2014/main" id="{02C103C8-E422-4DEB-9077-DC11E00805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1042" y="2620561"/>
            <a:ext cx="3433138" cy="428891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23" name="Tekst — symbol zastępczy 10">
            <a:extLst>
              <a:ext uri="{FF2B5EF4-FFF2-40B4-BE49-F238E27FC236}">
                <a16:creationId xmlns:a16="http://schemas.microsoft.com/office/drawing/2014/main" id="{FA80948A-8FCC-4BE4-A5F7-20802B17630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31042" y="3002562"/>
            <a:ext cx="3433138" cy="961350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20" name="Tekst — symbol zastępczy 10">
            <a:extLst>
              <a:ext uri="{FF2B5EF4-FFF2-40B4-BE49-F238E27FC236}">
                <a16:creationId xmlns:a16="http://schemas.microsoft.com/office/drawing/2014/main" id="{4744F88B-3CB7-4A2B-B718-EEB4E061A79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203339" y="2620561"/>
            <a:ext cx="3433138" cy="428891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22" name="Tekst — symbol zastępczy 10">
            <a:extLst>
              <a:ext uri="{FF2B5EF4-FFF2-40B4-BE49-F238E27FC236}">
                <a16:creationId xmlns:a16="http://schemas.microsoft.com/office/drawing/2014/main" id="{7343EDF6-C2D8-47E1-856B-6329A7CE07E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203339" y="3002562"/>
            <a:ext cx="3433138" cy="961350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14" name="Tekst — symbol zastępczy 10">
            <a:extLst>
              <a:ext uri="{FF2B5EF4-FFF2-40B4-BE49-F238E27FC236}">
                <a16:creationId xmlns:a16="http://schemas.microsoft.com/office/drawing/2014/main" id="{AC6352A5-5003-4E32-B8FF-A84B4A4AC3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31042" y="4147932"/>
            <a:ext cx="3433138" cy="428891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24" name="Tekst — symbol zastępczy 10">
            <a:extLst>
              <a:ext uri="{FF2B5EF4-FFF2-40B4-BE49-F238E27FC236}">
                <a16:creationId xmlns:a16="http://schemas.microsoft.com/office/drawing/2014/main" id="{CC2603EF-30BF-4C6C-BA93-E99C7248091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31042" y="4529933"/>
            <a:ext cx="3433138" cy="1450988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16" name="Data — symbol zastępczy 3">
            <a:extLst>
              <a:ext uri="{FF2B5EF4-FFF2-40B4-BE49-F238E27FC236}">
                <a16:creationId xmlns:a16="http://schemas.microsoft.com/office/drawing/2014/main" id="{D38E30C9-543F-4532-B571-2F2EF52E7A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r>
              <a:rPr lang="pl-PL" noProof="0"/>
              <a:t>20XX</a:t>
            </a:r>
          </a:p>
        </p:txBody>
      </p:sp>
      <p:sp>
        <p:nvSpPr>
          <p:cNvPr id="17" name="Stopka — symbol zastępczy 4">
            <a:extLst>
              <a:ext uri="{FF2B5EF4-FFF2-40B4-BE49-F238E27FC236}">
                <a16:creationId xmlns:a16="http://schemas.microsoft.com/office/drawing/2014/main" id="{9E2F8B6B-A63E-448F-86E5-CF3F12A297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l-PL" noProof="0"/>
              <a:t>Prezentacja</a:t>
            </a:r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18" name="Numer slajdu — symbol zastępczy 5">
            <a:extLst>
              <a:ext uri="{FF2B5EF4-FFF2-40B4-BE49-F238E27FC236}">
                <a16:creationId xmlns:a16="http://schemas.microsoft.com/office/drawing/2014/main" id="{5EC1D779-DE8A-45DF-9A79-70F63DD68B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fld id="{EA87306C-81BA-4795-A5CA-9392456A8C1E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3476491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wiąz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3A5AC9-F6E1-46F9-8810-475475E17B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34980" y="848536"/>
            <a:ext cx="1929607" cy="640698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rtlCol="0" anchor="ctr"/>
          <a:lstStyle>
            <a:lvl1pPr algn="ctr">
              <a:defRPr sz="2400" b="1" cap="all" spc="100" baseline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Tytuł</a:t>
            </a:r>
          </a:p>
        </p:txBody>
      </p:sp>
      <p:sp>
        <p:nvSpPr>
          <p:cNvPr id="9" name="Obraz — symbol zastępczy 8">
            <a:extLst>
              <a:ext uri="{FF2B5EF4-FFF2-40B4-BE49-F238E27FC236}">
                <a16:creationId xmlns:a16="http://schemas.microsoft.com/office/drawing/2014/main" id="{952C02D9-C262-43C0-BE24-402661B0594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4495801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15" name="Tekst — symbol zastępczy 10">
            <a:extLst>
              <a:ext uri="{FF2B5EF4-FFF2-40B4-BE49-F238E27FC236}">
                <a16:creationId xmlns:a16="http://schemas.microsoft.com/office/drawing/2014/main" id="{D8BD2DF2-5753-43B2-82AD-30DBE8004D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24359" y="2046233"/>
            <a:ext cx="3126583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11" name="Tekst — symbol zastępczy 10">
            <a:extLst>
              <a:ext uri="{FF2B5EF4-FFF2-40B4-BE49-F238E27FC236}">
                <a16:creationId xmlns:a16="http://schemas.microsoft.com/office/drawing/2014/main" id="{3A5FD5DB-8694-4BD8-819A-7AD23AAAEF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024359" y="2425736"/>
            <a:ext cx="3126583" cy="1306527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17" name="Tekst — symbol zastępczy 10">
            <a:extLst>
              <a:ext uri="{FF2B5EF4-FFF2-40B4-BE49-F238E27FC236}">
                <a16:creationId xmlns:a16="http://schemas.microsoft.com/office/drawing/2014/main" id="{1F5129C3-CFB0-408F-BE5C-AC32F5C68F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26986" y="2046233"/>
            <a:ext cx="3281556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12" name="Tekst — symbol zastępczy 10">
            <a:extLst>
              <a:ext uri="{FF2B5EF4-FFF2-40B4-BE49-F238E27FC236}">
                <a16:creationId xmlns:a16="http://schemas.microsoft.com/office/drawing/2014/main" id="{3344438D-488B-4739-95B6-56F81A25FAC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26986" y="2425736"/>
            <a:ext cx="3281556" cy="1306527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18" name="Tekst — symbol zastępczy 10">
            <a:extLst>
              <a:ext uri="{FF2B5EF4-FFF2-40B4-BE49-F238E27FC236}">
                <a16:creationId xmlns:a16="http://schemas.microsoft.com/office/drawing/2014/main" id="{A6F801D1-185D-4C5B-9855-3AD0372C33D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24359" y="4180976"/>
            <a:ext cx="3126583" cy="428891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13" name="Tekst — symbol zastępczy 10">
            <a:extLst>
              <a:ext uri="{FF2B5EF4-FFF2-40B4-BE49-F238E27FC236}">
                <a16:creationId xmlns:a16="http://schemas.microsoft.com/office/drawing/2014/main" id="{E46B3EF2-B93D-4E2D-8ECF-31A1DF927B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24359" y="4562976"/>
            <a:ext cx="3126583" cy="1258935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19" name="Tekst — symbol zastępczy 10">
            <a:extLst>
              <a:ext uri="{FF2B5EF4-FFF2-40B4-BE49-F238E27FC236}">
                <a16:creationId xmlns:a16="http://schemas.microsoft.com/office/drawing/2014/main" id="{35A8C3BD-2930-45A1-B3E0-EC8FA92B65F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26986" y="4180976"/>
            <a:ext cx="3281556" cy="428891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14" name="Tekst — symbol zastępczy 10">
            <a:extLst>
              <a:ext uri="{FF2B5EF4-FFF2-40B4-BE49-F238E27FC236}">
                <a16:creationId xmlns:a16="http://schemas.microsoft.com/office/drawing/2014/main" id="{E7A5E528-A349-45DA-A841-E092311D8F7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526986" y="4562976"/>
            <a:ext cx="3281556" cy="1258935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30" name="Data — symbol zastępczy 3">
            <a:extLst>
              <a:ext uri="{FF2B5EF4-FFF2-40B4-BE49-F238E27FC236}">
                <a16:creationId xmlns:a16="http://schemas.microsoft.com/office/drawing/2014/main" id="{61AB9D5A-1951-48B0-9CAE-84FC869BE5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pl-PL" noProof="0"/>
              <a:t>20XX</a:t>
            </a:r>
          </a:p>
        </p:txBody>
      </p:sp>
      <p:sp>
        <p:nvSpPr>
          <p:cNvPr id="31" name="Stopka — symbol zastępczy 4">
            <a:extLst>
              <a:ext uri="{FF2B5EF4-FFF2-40B4-BE49-F238E27FC236}">
                <a16:creationId xmlns:a16="http://schemas.microsoft.com/office/drawing/2014/main" id="{3AEF9F4B-0EB4-4C9F-9159-80E393F3A1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l-PL" noProof="0"/>
              <a:t>Prezentacja</a:t>
            </a:r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32" name="Numer slajdu — symbol zastępczy 5">
            <a:extLst>
              <a:ext uri="{FF2B5EF4-FFF2-40B4-BE49-F238E27FC236}">
                <a16:creationId xmlns:a16="http://schemas.microsoft.com/office/drawing/2014/main" id="{6BC4F905-196D-4DFF-9947-C56088B56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fld id="{EA87306C-81BA-4795-A5CA-9392456A8C1E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1031209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mówienie produk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82B5AB06-9792-445C-9B3C-103D5EBCE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2170545"/>
          </a:xfrm>
          <a:prstGeom prst="rect">
            <a:avLst/>
          </a:prstGeom>
          <a:solidFill>
            <a:schemeClr val="accent2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B6AEFB40-063A-41A7-9581-865BBE62C3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97992"/>
            <a:ext cx="10515600" cy="994835"/>
          </a:xfrm>
          <a:prstGeom prst="rect">
            <a:avLst/>
          </a:prstGeom>
        </p:spPr>
        <p:txBody>
          <a:bodyPr rtlCol="0" anchor="ctr"/>
          <a:lstStyle>
            <a:lvl1pPr algn="ctr">
              <a:defRPr sz="2400" b="1" cap="all" spc="100" baseline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" dirty="0"/>
              <a:t>Kliknij, aby dodać tytuł</a:t>
            </a:r>
          </a:p>
        </p:txBody>
      </p:sp>
      <p:sp>
        <p:nvSpPr>
          <p:cNvPr id="5" name="Obraz — symbol zastępczy 4">
            <a:extLst>
              <a:ext uri="{FF2B5EF4-FFF2-40B4-BE49-F238E27FC236}">
                <a16:creationId xmlns:a16="http://schemas.microsoft.com/office/drawing/2014/main" id="{4C3BAD53-6B4A-490D-BE06-B5A0B068755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632608" y="2982740"/>
            <a:ext cx="603504" cy="603504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100">
                <a:latin typeface="Calibri" panose="020F0502020204030204" pitchFamily="34" charset="0"/>
              </a:defRPr>
            </a:lvl1pPr>
          </a:lstStyle>
          <a:p>
            <a:pPr rtl="0"/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2" name="Obraz — symbol zastępczy 4">
            <a:extLst>
              <a:ext uri="{FF2B5EF4-FFF2-40B4-BE49-F238E27FC236}">
                <a16:creationId xmlns:a16="http://schemas.microsoft.com/office/drawing/2014/main" id="{30E1FC4A-DE44-4B85-856E-E2480DF55A8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88240" y="2981421"/>
            <a:ext cx="603504" cy="59436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100">
                <a:latin typeface="Calibri" panose="020F0502020204030204" pitchFamily="34" charset="0"/>
              </a:defRPr>
            </a:lvl1pPr>
          </a:lstStyle>
          <a:p>
            <a:pPr rtl="0"/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3" name="Obraz — symbol zastępczy 4">
            <a:extLst>
              <a:ext uri="{FF2B5EF4-FFF2-40B4-BE49-F238E27FC236}">
                <a16:creationId xmlns:a16="http://schemas.microsoft.com/office/drawing/2014/main" id="{02E70B7A-F000-4D8D-9BDF-E10FF6B38374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182902" y="2983163"/>
            <a:ext cx="603504" cy="603504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100">
                <a:latin typeface="Calibri" panose="020F0502020204030204" pitchFamily="34" charset="0"/>
              </a:defRPr>
            </a:lvl1pPr>
          </a:lstStyle>
          <a:p>
            <a:pPr rtl="0"/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4" name="Obraz — symbol zastępczy 4">
            <a:extLst>
              <a:ext uri="{FF2B5EF4-FFF2-40B4-BE49-F238E27FC236}">
                <a16:creationId xmlns:a16="http://schemas.microsoft.com/office/drawing/2014/main" id="{1CED61F8-3F2F-4611-8E56-88AAF763257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927648" y="3001928"/>
            <a:ext cx="594360" cy="59436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100">
                <a:latin typeface="Calibri" panose="020F0502020204030204" pitchFamily="34" charset="0"/>
              </a:defRPr>
            </a:lvl1pPr>
          </a:lstStyle>
          <a:p>
            <a:pPr rtl="0"/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30" name="Tekst — symbol zastępczy 10">
            <a:extLst>
              <a:ext uri="{FF2B5EF4-FFF2-40B4-BE49-F238E27FC236}">
                <a16:creationId xmlns:a16="http://schemas.microsoft.com/office/drawing/2014/main" id="{B7058D0A-FADA-4AE8-99E1-90B4E5D358A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0800" y="3608439"/>
            <a:ext cx="2351446" cy="491509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" dirty="0"/>
              <a:t>Kliknij, aby dodać podtytuł</a:t>
            </a:r>
          </a:p>
        </p:txBody>
      </p:sp>
      <p:sp>
        <p:nvSpPr>
          <p:cNvPr id="28" name="Tekst — symbol zastępczy 10">
            <a:extLst>
              <a:ext uri="{FF2B5EF4-FFF2-40B4-BE49-F238E27FC236}">
                <a16:creationId xmlns:a16="http://schemas.microsoft.com/office/drawing/2014/main" id="{3B7B90F8-2155-4E8A-BCE9-7780EE14ED2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0800" y="4036041"/>
            <a:ext cx="2351446" cy="1704547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" dirty="0"/>
              <a:t>Kliknij, aby dodać tekst</a:t>
            </a:r>
          </a:p>
        </p:txBody>
      </p:sp>
      <p:sp>
        <p:nvSpPr>
          <p:cNvPr id="44" name="Tekst — symbol zastępczy 10">
            <a:extLst>
              <a:ext uri="{FF2B5EF4-FFF2-40B4-BE49-F238E27FC236}">
                <a16:creationId xmlns:a16="http://schemas.microsoft.com/office/drawing/2014/main" id="{9C0C6E63-A45B-409B-824C-FAA0CC56EC8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08580" y="3608439"/>
            <a:ext cx="2351446" cy="491509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"/>
              <a:t>Kliknij, aby dodać podtytuł</a:t>
            </a:r>
          </a:p>
        </p:txBody>
      </p:sp>
      <p:sp>
        <p:nvSpPr>
          <p:cNvPr id="43" name="Tekst — symbol zastępczy 10">
            <a:extLst>
              <a:ext uri="{FF2B5EF4-FFF2-40B4-BE49-F238E27FC236}">
                <a16:creationId xmlns:a16="http://schemas.microsoft.com/office/drawing/2014/main" id="{B910C319-3589-469F-9A8A-173CB714BA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508580" y="4036041"/>
            <a:ext cx="2351446" cy="1704547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" dirty="0"/>
              <a:t>Kliknij, aby dodać tekst</a:t>
            </a:r>
          </a:p>
        </p:txBody>
      </p:sp>
      <p:sp>
        <p:nvSpPr>
          <p:cNvPr id="46" name="Tekst — symbol zastępczy 10">
            <a:extLst>
              <a:ext uri="{FF2B5EF4-FFF2-40B4-BE49-F238E27FC236}">
                <a16:creationId xmlns:a16="http://schemas.microsoft.com/office/drawing/2014/main" id="{D9802FCD-21E3-4F6F-B57C-02AEB618FE8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03400" y="3608439"/>
            <a:ext cx="2351446" cy="491509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"/>
              <a:t>Kliknij, aby dodać podtytuł</a:t>
            </a:r>
          </a:p>
        </p:txBody>
      </p:sp>
      <p:sp>
        <p:nvSpPr>
          <p:cNvPr id="45" name="Tekst — symbol zastępczy 10">
            <a:extLst>
              <a:ext uri="{FF2B5EF4-FFF2-40B4-BE49-F238E27FC236}">
                <a16:creationId xmlns:a16="http://schemas.microsoft.com/office/drawing/2014/main" id="{4AFEE648-F3AD-453E-895B-F43C7415C7B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03400" y="4036041"/>
            <a:ext cx="2351446" cy="1704547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" dirty="0"/>
              <a:t>Kliknij, aby dodać tekst</a:t>
            </a:r>
          </a:p>
        </p:txBody>
      </p:sp>
      <p:sp>
        <p:nvSpPr>
          <p:cNvPr id="48" name="Tekst — symbol zastępczy 10">
            <a:extLst>
              <a:ext uri="{FF2B5EF4-FFF2-40B4-BE49-F238E27FC236}">
                <a16:creationId xmlns:a16="http://schemas.microsoft.com/office/drawing/2014/main" id="{AA760860-8E89-42DD-87FD-F9951F28372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071180" y="3608439"/>
            <a:ext cx="2351446" cy="491509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"/>
              <a:t>Kliknij, aby dodać podtytuł</a:t>
            </a:r>
          </a:p>
        </p:txBody>
      </p:sp>
      <p:sp>
        <p:nvSpPr>
          <p:cNvPr id="47" name="Tekst — symbol zastępczy 10">
            <a:extLst>
              <a:ext uri="{FF2B5EF4-FFF2-40B4-BE49-F238E27FC236}">
                <a16:creationId xmlns:a16="http://schemas.microsoft.com/office/drawing/2014/main" id="{5FD2DFE0-D25E-4B72-A2B4-C40CF72D522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071180" y="4036041"/>
            <a:ext cx="2351446" cy="1704547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" dirty="0"/>
              <a:t>Kliknij, aby dodać tekst</a:t>
            </a:r>
          </a:p>
        </p:txBody>
      </p:sp>
      <p:sp>
        <p:nvSpPr>
          <p:cNvPr id="40" name="Data — symbol zastępczy 3">
            <a:extLst>
              <a:ext uri="{FF2B5EF4-FFF2-40B4-BE49-F238E27FC236}">
                <a16:creationId xmlns:a16="http://schemas.microsoft.com/office/drawing/2014/main" id="{573EDDB2-8AC2-4A88-95EE-20082E77DE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r>
              <a:rPr lang="pl"/>
              <a:t>20XX</a:t>
            </a:r>
          </a:p>
        </p:txBody>
      </p:sp>
      <p:sp>
        <p:nvSpPr>
          <p:cNvPr id="41" name="Stopka — symbol zastępczy 4">
            <a:extLst>
              <a:ext uri="{FF2B5EF4-FFF2-40B4-BE49-F238E27FC236}">
                <a16:creationId xmlns:a16="http://schemas.microsoft.com/office/drawing/2014/main" id="{325A34CF-B8DC-4A28-86BC-8D450E3D3C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l"/>
              <a:t>Prezentacja</a:t>
            </a:r>
            <a:endParaRPr lang="pl">
              <a:latin typeface="Calibri" panose="020F0502020204030204" pitchFamily="34" charset="0"/>
            </a:endParaRPr>
          </a:p>
        </p:txBody>
      </p:sp>
      <p:sp>
        <p:nvSpPr>
          <p:cNvPr id="42" name="Numer slajdu — symbol zastępczy 5">
            <a:extLst>
              <a:ext uri="{FF2B5EF4-FFF2-40B4-BE49-F238E27FC236}">
                <a16:creationId xmlns:a16="http://schemas.microsoft.com/office/drawing/2014/main" id="{3F009426-0603-4EF7-8DE1-0CA50818F7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fld id="{EA87306C-81BA-4795-A5CA-9392456A8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655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rzyści z produk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raz — symbol zastępczy 8">
            <a:extLst>
              <a:ext uri="{FF2B5EF4-FFF2-40B4-BE49-F238E27FC236}">
                <a16:creationId xmlns:a16="http://schemas.microsoft.com/office/drawing/2014/main" id="{E090415B-A73D-4D17-B5FA-F442D6C0EB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429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AB9CB337-B3D4-443D-99C2-B7AE9EB5D2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279" y="-136525"/>
            <a:ext cx="4979773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</p:spPr>
        <p:txBody>
          <a:bodyPr tIns="3246120" rtlCol="0" anchor="ctr"/>
          <a:lstStyle>
            <a:lvl1pPr algn="ctr">
              <a:defRPr sz="2400" b="1" cap="all" spc="10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Dodaj tytuł</a:t>
            </a:r>
          </a:p>
        </p:txBody>
      </p:sp>
      <p:sp>
        <p:nvSpPr>
          <p:cNvPr id="8" name="Data — symbol zastępczy 3">
            <a:extLst>
              <a:ext uri="{FF2B5EF4-FFF2-40B4-BE49-F238E27FC236}">
                <a16:creationId xmlns:a16="http://schemas.microsoft.com/office/drawing/2014/main" id="{C9AB6E92-BF31-4AA5-B407-78E1D7795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pl-PL" noProof="0"/>
              <a:t>20XX</a:t>
            </a:r>
          </a:p>
        </p:txBody>
      </p:sp>
      <p:sp>
        <p:nvSpPr>
          <p:cNvPr id="9" name="Stopka — symbol zastępczy 4">
            <a:extLst>
              <a:ext uri="{FF2B5EF4-FFF2-40B4-BE49-F238E27FC236}">
                <a16:creationId xmlns:a16="http://schemas.microsoft.com/office/drawing/2014/main" id="{3803124F-8B71-4805-8DBD-A3AB3ED434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l-PL" noProof="0"/>
              <a:t>Prezentacja</a:t>
            </a:r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10" name="Numer slajdu — symbol zastępczy 5">
            <a:extLst>
              <a:ext uri="{FF2B5EF4-FFF2-40B4-BE49-F238E27FC236}">
                <a16:creationId xmlns:a16="http://schemas.microsoft.com/office/drawing/2014/main" id="{99A9D64C-A9E2-4148-B514-933547C5B9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fld id="{EA87306C-81BA-4795-A5CA-9392456A8C1E}" type="slidenum">
              <a:rPr lang="pl-PL" noProof="0" smtClean="0"/>
              <a:pPr/>
              <a:t>‹#›</a:t>
            </a:fld>
            <a:endParaRPr lang="pl-PL" noProof="0"/>
          </a:p>
        </p:txBody>
      </p:sp>
      <p:sp>
        <p:nvSpPr>
          <p:cNvPr id="15" name="Tekst — symbol zastępczy 10">
            <a:extLst>
              <a:ext uri="{FF2B5EF4-FFF2-40B4-BE49-F238E27FC236}">
                <a16:creationId xmlns:a16="http://schemas.microsoft.com/office/drawing/2014/main" id="{4218B468-C542-4326-86FA-43DF3A4F3DB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43575" y="3972253"/>
            <a:ext cx="5859420" cy="1769419"/>
          </a:xfrm>
          <a:prstGeom prst="rect">
            <a:avLst/>
          </a:prstGeom>
        </p:spPr>
        <p:txBody>
          <a:bodyPr rtlCol="0" anchor="ctr"/>
          <a:lstStyle>
            <a:lvl1pPr marL="0" indent="0" algn="l">
              <a:lnSpc>
                <a:spcPct val="200000"/>
              </a:lnSpc>
              <a:spcBef>
                <a:spcPts val="0"/>
              </a:spcBef>
              <a:buNone/>
              <a:defRPr sz="18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</p:spTree>
    <p:extLst>
      <p:ext uri="{BB962C8B-B14F-4D97-AF65-F5344CB8AC3E}">
        <p14:creationId xmlns:p14="http://schemas.microsoft.com/office/powerpoint/2010/main" val="4170420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podział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raz — symbol zastępczy 7">
            <a:extLst>
              <a:ext uri="{FF2B5EF4-FFF2-40B4-BE49-F238E27FC236}">
                <a16:creationId xmlns:a16="http://schemas.microsoft.com/office/drawing/2014/main" id="{02728A58-8DE2-4B1C-B6CA-F2AED56F45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B69D7CAC-EE78-4BAE-94EA-EBE4BB1181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375848"/>
            <a:ext cx="12192000" cy="4491182"/>
          </a:xfrm>
          <a:prstGeom prst="rect">
            <a:avLst/>
          </a:prstGeom>
          <a:solidFill>
            <a:schemeClr val="accent4">
              <a:lumMod val="50000"/>
              <a:alpha val="55000"/>
            </a:schemeClr>
          </a:solidFill>
        </p:spPr>
        <p:txBody>
          <a:bodyPr lIns="3657600" tIns="182880" rIns="3657600" rtlCol="0"/>
          <a:lstStyle>
            <a:lvl1pPr algn="ctr">
              <a:defRPr sz="6000" b="1" cap="all" spc="100" baseline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tytuł</a:t>
            </a:r>
          </a:p>
        </p:txBody>
      </p:sp>
    </p:spTree>
    <p:extLst>
      <p:ext uri="{BB962C8B-B14F-4D97-AF65-F5344CB8AC3E}">
        <p14:creationId xmlns:p14="http://schemas.microsoft.com/office/powerpoint/2010/main" val="114832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 biznesowy">
    <p:bg>
      <p:bgPr>
        <a:solidFill>
          <a:schemeClr val="accent5"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raz — symbol zastępczy 8">
            <a:extLst>
              <a:ext uri="{FF2B5EF4-FFF2-40B4-BE49-F238E27FC236}">
                <a16:creationId xmlns:a16="http://schemas.microsoft.com/office/drawing/2014/main" id="{50298920-F98C-4AFF-A39F-BB5644F96EB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6772276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7D906EC1-D867-4113-B1E4-72ADCC4B15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61354" y="790901"/>
            <a:ext cx="3049568" cy="640698"/>
          </a:xfrm>
          <a:prstGeom prst="rect">
            <a:avLst/>
          </a:prstGeom>
          <a:gradFill>
            <a:gsLst>
              <a:gs pos="50000">
                <a:schemeClr val="accent1">
                  <a:lumMod val="5000"/>
                  <a:lumOff val="95000"/>
                  <a:alpha val="0"/>
                </a:schemeClr>
              </a:gs>
              <a:gs pos="50000">
                <a:schemeClr val="accent5">
                  <a:alpha val="10000"/>
                </a:schemeClr>
              </a:gs>
            </a:gsLst>
            <a:lin ang="0" scaled="0"/>
          </a:gradFill>
          <a:ln w="28575">
            <a:solidFill>
              <a:schemeClr val="bg1"/>
            </a:solidFill>
          </a:ln>
        </p:spPr>
        <p:txBody>
          <a:bodyPr rtlCol="0" anchor="ctr"/>
          <a:lstStyle>
            <a:lvl1pPr algn="ctr">
              <a:defRPr sz="2400" cap="all" spc="1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l-PL" noProof="0"/>
              <a:t>Dodaj tytuł</a:t>
            </a:r>
          </a:p>
        </p:txBody>
      </p:sp>
      <p:sp>
        <p:nvSpPr>
          <p:cNvPr id="16" name="Tekst — symbol zastępczy 10">
            <a:extLst>
              <a:ext uri="{FF2B5EF4-FFF2-40B4-BE49-F238E27FC236}">
                <a16:creationId xmlns:a16="http://schemas.microsoft.com/office/drawing/2014/main" id="{782CE97E-7FF6-4E8B-AF42-9777A2451F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822086" y="826720"/>
            <a:ext cx="3421103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b="1" cap="all" spc="100" baseline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14" name="Tekst — symbol zastępczy 10">
            <a:extLst>
              <a:ext uri="{FF2B5EF4-FFF2-40B4-BE49-F238E27FC236}">
                <a16:creationId xmlns:a16="http://schemas.microsoft.com/office/drawing/2014/main" id="{F57B5FEE-44D7-4F94-A843-EC7BD802D82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822086" y="1206225"/>
            <a:ext cx="3421103" cy="101710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36" name="Tekst — symbol zastępczy 10">
            <a:extLst>
              <a:ext uri="{FF2B5EF4-FFF2-40B4-BE49-F238E27FC236}">
                <a16:creationId xmlns:a16="http://schemas.microsoft.com/office/drawing/2014/main" id="{4250112D-DE79-407A-BBAB-B2BB2CB881C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822086" y="2666702"/>
            <a:ext cx="3421103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b="1" cap="all" spc="100" baseline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35" name="Tekst — symbol zastępczy 10">
            <a:extLst>
              <a:ext uri="{FF2B5EF4-FFF2-40B4-BE49-F238E27FC236}">
                <a16:creationId xmlns:a16="http://schemas.microsoft.com/office/drawing/2014/main" id="{1C55DCE1-6E6B-4CDD-A9D8-B2A0034856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822086" y="3046207"/>
            <a:ext cx="3421103" cy="101710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39" name="Tekst — symbol zastępczy 10">
            <a:extLst>
              <a:ext uri="{FF2B5EF4-FFF2-40B4-BE49-F238E27FC236}">
                <a16:creationId xmlns:a16="http://schemas.microsoft.com/office/drawing/2014/main" id="{9CAE3862-A5E9-4B70-8F14-8F5BFEE3AAE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22086" y="4536575"/>
            <a:ext cx="3421103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b="1" cap="all" spc="100" baseline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podtytuł</a:t>
            </a:r>
          </a:p>
        </p:txBody>
      </p:sp>
      <p:sp>
        <p:nvSpPr>
          <p:cNvPr id="38" name="Tekst — symbol zastępczy 10">
            <a:extLst>
              <a:ext uri="{FF2B5EF4-FFF2-40B4-BE49-F238E27FC236}">
                <a16:creationId xmlns:a16="http://schemas.microsoft.com/office/drawing/2014/main" id="{34C23C4D-3C16-4A17-BF8A-A9C4E2F013E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822086" y="4916080"/>
            <a:ext cx="3421103" cy="101710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8" name="Data — symbol zastępczy 3">
            <a:extLst>
              <a:ext uri="{FF2B5EF4-FFF2-40B4-BE49-F238E27FC236}">
                <a16:creationId xmlns:a16="http://schemas.microsoft.com/office/drawing/2014/main" id="{E0398655-42A6-4DBC-9542-9A8D10B44A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590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pl-PL" noProof="0"/>
              <a:t>20XX</a:t>
            </a:r>
          </a:p>
        </p:txBody>
      </p:sp>
      <p:sp>
        <p:nvSpPr>
          <p:cNvPr id="9" name="Stopka — symbol zastępczy 4">
            <a:extLst>
              <a:ext uri="{FF2B5EF4-FFF2-40B4-BE49-F238E27FC236}">
                <a16:creationId xmlns:a16="http://schemas.microsoft.com/office/drawing/2014/main" id="{1FF7C44B-1689-4CA8-B0BC-0671EA1275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7360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l-PL" noProof="0"/>
              <a:t>Prezentacja</a:t>
            </a:r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10" name="Numer slajdu — symbol zastępczy 5">
            <a:extLst>
              <a:ext uri="{FF2B5EF4-FFF2-40B4-BE49-F238E27FC236}">
                <a16:creationId xmlns:a16="http://schemas.microsoft.com/office/drawing/2014/main" id="{7D6105C8-7607-448C-9CD2-9CA33B49B4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91700" y="6356350"/>
            <a:ext cx="1562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fld id="{EA87306C-81BA-4795-A5CA-9392456A8C1E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2004238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mówienie możliwości rynkowy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6978E2C-0F13-417A-AD7A-E478D5C3BD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8382" y="422661"/>
            <a:ext cx="5200532" cy="720399"/>
          </a:xfrm>
          <a:prstGeom prst="rect">
            <a:avLst/>
          </a:prstGeom>
        </p:spPr>
        <p:txBody>
          <a:bodyPr rtlCol="0" anchor="ctr"/>
          <a:lstStyle>
            <a:lvl1pPr algn="l">
              <a:defRPr sz="2400" b="1" cap="all" spc="100" baseline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tytuł</a:t>
            </a:r>
          </a:p>
        </p:txBody>
      </p:sp>
      <p:sp>
        <p:nvSpPr>
          <p:cNvPr id="15" name="Tekst — symbol zastępczy 10">
            <a:extLst>
              <a:ext uri="{FF2B5EF4-FFF2-40B4-BE49-F238E27FC236}">
                <a16:creationId xmlns:a16="http://schemas.microsoft.com/office/drawing/2014/main" id="{30892B14-4811-4781-A0D4-2D26A55DFF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20003" y="1617548"/>
            <a:ext cx="876929" cy="720399"/>
          </a:xfrm>
          <a:prstGeom prst="rect">
            <a:avLst/>
          </a:prstGeom>
          <a:ln w="28575">
            <a:solidFill>
              <a:schemeClr val="accent4"/>
            </a:solidFill>
          </a:ln>
        </p:spPr>
        <p:txBody>
          <a:bodyPr lIns="0" tIns="0" rIns="0" b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tekst</a:t>
            </a:r>
          </a:p>
        </p:txBody>
      </p:sp>
      <p:sp>
        <p:nvSpPr>
          <p:cNvPr id="22" name="Tekst — symbol zastępczy 10">
            <a:extLst>
              <a:ext uri="{FF2B5EF4-FFF2-40B4-BE49-F238E27FC236}">
                <a16:creationId xmlns:a16="http://schemas.microsoft.com/office/drawing/2014/main" id="{950B6E72-89BA-408A-B2C8-8424747605D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20003" y="3180036"/>
            <a:ext cx="876930" cy="720400"/>
          </a:xfrm>
          <a:prstGeom prst="rect">
            <a:avLst/>
          </a:prstGeom>
          <a:ln w="28575">
            <a:solidFill>
              <a:schemeClr val="accent4"/>
            </a:solidFill>
          </a:ln>
        </p:spPr>
        <p:txBody>
          <a:bodyPr lIns="0" tIns="0" rIns="0" b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tekst</a:t>
            </a:r>
          </a:p>
        </p:txBody>
      </p:sp>
      <p:sp>
        <p:nvSpPr>
          <p:cNvPr id="24" name="Tekst — symbol zastępczy 10">
            <a:extLst>
              <a:ext uri="{FF2B5EF4-FFF2-40B4-BE49-F238E27FC236}">
                <a16:creationId xmlns:a16="http://schemas.microsoft.com/office/drawing/2014/main" id="{1FCE449C-D340-41D2-BDD5-5A31068FC8B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20003" y="4760985"/>
            <a:ext cx="876930" cy="720400"/>
          </a:xfrm>
          <a:prstGeom prst="rect">
            <a:avLst/>
          </a:prstGeom>
          <a:ln w="28575">
            <a:solidFill>
              <a:schemeClr val="accent4"/>
            </a:solidFill>
          </a:ln>
        </p:spPr>
        <p:txBody>
          <a:bodyPr lIns="0" tIns="0" rIns="0" b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all" spc="100" baseline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tekst</a:t>
            </a:r>
          </a:p>
        </p:txBody>
      </p:sp>
      <p:sp>
        <p:nvSpPr>
          <p:cNvPr id="14" name="Tekst — symbol zastępczy 10">
            <a:extLst>
              <a:ext uri="{FF2B5EF4-FFF2-40B4-BE49-F238E27FC236}">
                <a16:creationId xmlns:a16="http://schemas.microsoft.com/office/drawing/2014/main" id="{41E2BD66-8465-46D7-9283-569B4EE459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02977" y="1456753"/>
            <a:ext cx="3365003" cy="101710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21" name="Tekst — symbol zastępczy 10">
            <a:extLst>
              <a:ext uri="{FF2B5EF4-FFF2-40B4-BE49-F238E27FC236}">
                <a16:creationId xmlns:a16="http://schemas.microsoft.com/office/drawing/2014/main" id="{13CFC961-1ED9-4817-9DB9-A1F1D0FD2AB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02977" y="3031685"/>
            <a:ext cx="3365003" cy="101710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23" name="Tekst — symbol zastępczy 10">
            <a:extLst>
              <a:ext uri="{FF2B5EF4-FFF2-40B4-BE49-F238E27FC236}">
                <a16:creationId xmlns:a16="http://schemas.microsoft.com/office/drawing/2014/main" id="{7E0D9B8E-402D-44A1-920E-4838543BD9F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02977" y="4612634"/>
            <a:ext cx="3365003" cy="101710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 rtl="0"/>
            <a:r>
              <a:rPr lang="pl-PL" noProof="0"/>
              <a:t>Kliknij, aby dodać tekst</a:t>
            </a:r>
          </a:p>
        </p:txBody>
      </p:sp>
      <p:sp>
        <p:nvSpPr>
          <p:cNvPr id="25" name="Data — symbol zastępczy 3">
            <a:extLst>
              <a:ext uri="{FF2B5EF4-FFF2-40B4-BE49-F238E27FC236}">
                <a16:creationId xmlns:a16="http://schemas.microsoft.com/office/drawing/2014/main" id="{64607288-5296-4BAF-B405-7F1902FA0E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248018"/>
            <a:ext cx="2435528" cy="614850"/>
          </a:xfrm>
          <a:prstGeom prst="rect">
            <a:avLst/>
          </a:prstGeom>
          <a:solidFill>
            <a:schemeClr val="accent2">
              <a:alpha val="92000"/>
            </a:schemeClr>
          </a:solidFill>
        </p:spPr>
        <p:txBody>
          <a:bodyPr vert="horz" lIns="274320" tIns="0" rIns="91440" bIns="45720" rtlCol="0" anchor="ctr"/>
          <a:lstStyle>
            <a:lvl1pPr algn="ct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pl-PL" noProof="0"/>
              <a:t>20XX</a:t>
            </a:r>
          </a:p>
        </p:txBody>
      </p:sp>
      <p:sp>
        <p:nvSpPr>
          <p:cNvPr id="8" name="Obraz — symbol zastępczy 8">
            <a:extLst>
              <a:ext uri="{FF2B5EF4-FFF2-40B4-BE49-F238E27FC236}">
                <a16:creationId xmlns:a16="http://schemas.microsoft.com/office/drawing/2014/main" id="{61341B70-2018-4DBE-BB9A-D1F7A895F9B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84174" y="0"/>
            <a:ext cx="5807825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pl-PL" noProof="0"/>
              <a:t>Kliknij, aby dodać zdjęcie</a:t>
            </a:r>
          </a:p>
        </p:txBody>
      </p:sp>
      <p:sp>
        <p:nvSpPr>
          <p:cNvPr id="13" name="Stopka — symbol zastępczy 3">
            <a:extLst>
              <a:ext uri="{FF2B5EF4-FFF2-40B4-BE49-F238E27FC236}">
                <a16:creationId xmlns:a16="http://schemas.microsoft.com/office/drawing/2014/main" id="{83CCEE28-12C2-4138-9214-420B5A5BC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39762" y="6248018"/>
            <a:ext cx="7267426" cy="620868"/>
          </a:xfrm>
          <a:prstGeom prst="rect">
            <a:avLst/>
          </a:prstGeom>
          <a:solidFill>
            <a:schemeClr val="accent2">
              <a:alpha val="92000"/>
            </a:schemeClr>
          </a:solidFill>
        </p:spPr>
        <p:txBody>
          <a:bodyPr tIns="0"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pl-PL" noProof="0"/>
              <a:t>Prezentacja</a:t>
            </a:r>
          </a:p>
        </p:txBody>
      </p:sp>
      <p:sp>
        <p:nvSpPr>
          <p:cNvPr id="27" name="Numer slajdu — symbol zastępczy 5">
            <a:extLst>
              <a:ext uri="{FF2B5EF4-FFF2-40B4-BE49-F238E27FC236}">
                <a16:creationId xmlns:a16="http://schemas.microsoft.com/office/drawing/2014/main" id="{347ECA7D-7D2B-475F-874D-51236135A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07188" y="6248018"/>
            <a:ext cx="2495699" cy="620866"/>
          </a:xfrm>
          <a:prstGeom prst="rect">
            <a:avLst/>
          </a:prstGeom>
          <a:solidFill>
            <a:schemeClr val="accent2">
              <a:alpha val="92000"/>
            </a:schemeClr>
          </a:solidFill>
        </p:spPr>
        <p:txBody>
          <a:bodyPr vert="horz" lIns="457200" tIns="0" rIns="91440" bIns="45720" rtlCol="0" anchor="ctr"/>
          <a:lstStyle>
            <a:lvl1pPr algn="ct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EA87306C-81BA-4795-A5CA-9392456A8C1E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162532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a — symbol zastępczy 3">
            <a:extLst>
              <a:ext uri="{FF2B5EF4-FFF2-40B4-BE49-F238E27FC236}">
                <a16:creationId xmlns:a16="http://schemas.microsoft.com/office/drawing/2014/main" id="{7BE02389-643A-44A3-9E32-4459CAEAC3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pl-PL" noProof="0"/>
              <a:t>20XX</a:t>
            </a:r>
          </a:p>
        </p:txBody>
      </p:sp>
      <p:sp>
        <p:nvSpPr>
          <p:cNvPr id="5" name="Stopka — symbol zastępczy 4">
            <a:extLst>
              <a:ext uri="{FF2B5EF4-FFF2-40B4-BE49-F238E27FC236}">
                <a16:creationId xmlns:a16="http://schemas.microsoft.com/office/drawing/2014/main" id="{1E3E221A-6F27-4890-B073-7BA27B8FB5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l-PL" noProof="0"/>
              <a:t>Prezentacja</a:t>
            </a:r>
            <a:endParaRPr lang="pl-PL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40B06CAC-A122-486F-81C6-4299D83E94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EA87306C-81BA-4795-A5CA-9392456A8C1E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4230113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4.jpeg"/><Relationship Id="rId4" Type="http://schemas.openxmlformats.org/officeDocument/2006/relationships/hyperlink" Target="mailto:Hanna.marliere@gmail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— symbol zastępczy 5" descr="Zbliżenie na zieloną trawę&#10;">
            <a:extLst>
              <a:ext uri="{FF2B5EF4-FFF2-40B4-BE49-F238E27FC236}">
                <a16:creationId xmlns:a16="http://schemas.microsoft.com/office/drawing/2014/main" id="{2A7E6CAB-B5FF-46B8-964A-7A01020AAB1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sp>
        <p:nvSpPr>
          <p:cNvPr id="22" name="Prostokąt 21">
            <a:extLst>
              <a:ext uri="{FF2B5EF4-FFF2-40B4-BE49-F238E27FC236}">
                <a16:creationId xmlns:a16="http://schemas.microsoft.com/office/drawing/2014/main" id="{EA4B20A4-BDBA-4ACB-BCCE-1FF6B09FE0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1474787"/>
            <a:ext cx="12192000" cy="3543779"/>
          </a:xfrm>
          <a:prstGeom prst="rect">
            <a:avLst/>
          </a:prstGeom>
          <a:solidFill>
            <a:schemeClr val="accent4">
              <a:lumMod val="5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8816EAC1-FC62-50F3-4328-DFDBA6159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6618" y="2218216"/>
            <a:ext cx="7878763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l-PL" altLang="fr-FR" sz="4400" dirty="0">
                <a:latin typeface="Arial" panose="020B0604020202020204" pitchFamily="34" charset="0"/>
              </a:rPr>
              <a:t>Gospodarka w obiegu zamkniętym – fanaberia czy konieczność?</a:t>
            </a:r>
            <a:endParaRPr lang="fr-FR" altLang="fr-FR" sz="4400" dirty="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44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altLang="fr-FR" sz="3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79B640F8-41E5-4F0C-B06A-C6F6780AF90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606" y="6064885"/>
            <a:ext cx="5750560" cy="79311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Prostokąt 1">
            <a:extLst>
              <a:ext uri="{FF2B5EF4-FFF2-40B4-BE49-F238E27FC236}">
                <a16:creationId xmlns:a16="http://schemas.microsoft.com/office/drawing/2014/main" id="{C9B80BD4-15CC-40E5-BA77-6D8E0FA516A3}"/>
              </a:ext>
            </a:extLst>
          </p:cNvPr>
          <p:cNvSpPr/>
          <p:nvPr/>
        </p:nvSpPr>
        <p:spPr>
          <a:xfrm>
            <a:off x="503339" y="280493"/>
            <a:ext cx="109392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b="1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„UPSKILLING - </a:t>
            </a:r>
            <a:r>
              <a:rPr lang="de-DE" b="1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wsparcie</a:t>
            </a:r>
            <a:r>
              <a:rPr lang="de-DE" b="1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studentów</a:t>
            </a:r>
            <a:r>
              <a:rPr lang="de-DE" b="1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i </a:t>
            </a:r>
            <a:r>
              <a:rPr lang="de-DE" b="1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pracowników</a:t>
            </a:r>
            <a:r>
              <a:rPr lang="de-DE" b="1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prowadzących</a:t>
            </a:r>
            <a:r>
              <a:rPr lang="de-DE" b="1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kształcenie</a:t>
            </a:r>
            <a:r>
              <a:rPr lang="de-DE" b="1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na </a:t>
            </a:r>
            <a:r>
              <a:rPr lang="de-DE" b="1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wybranych</a:t>
            </a:r>
            <a:r>
              <a:rPr lang="de-DE" b="1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kierunkach</a:t>
            </a:r>
            <a:r>
              <a:rPr lang="de-DE" b="1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studiów</a:t>
            </a:r>
            <a:r>
              <a:rPr lang="de-DE" b="1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b="1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Międzynarodowej</a:t>
            </a:r>
            <a:r>
              <a:rPr lang="de-DE" b="1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Akademii</a:t>
            </a:r>
            <a:r>
              <a:rPr lang="de-DE" b="1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Nauk</a:t>
            </a:r>
            <a:r>
              <a:rPr lang="de-DE" b="1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Stosowanych</a:t>
            </a:r>
            <a:r>
              <a:rPr lang="de-DE" b="1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b="1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Łomży</a:t>
            </a:r>
            <a:r>
              <a:rPr lang="de-DE" b="1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”  </a:t>
            </a:r>
            <a:endParaRPr lang="pl-PL" b="1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e-DE" b="1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Nr.  FERS.01.05-IP.08-0278/23 </a:t>
            </a:r>
            <a:endParaRPr lang="pl-PL" b="1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275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Obraz — symbol zastępczy 22" descr="Obraz przedstawiający roślinę, trawę">
            <a:extLst>
              <a:ext uri="{FF2B5EF4-FFF2-40B4-BE49-F238E27FC236}">
                <a16:creationId xmlns:a16="http://schemas.microsoft.com/office/drawing/2014/main" id="{2C4E5530-CABD-4A85-83DA-8368360A3E1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234542"/>
            <a:ext cx="12191999" cy="2623457"/>
          </a:xfrm>
        </p:spPr>
      </p:pic>
      <p:sp>
        <p:nvSpPr>
          <p:cNvPr id="26" name="Tytuł 1">
            <a:extLst>
              <a:ext uri="{FF2B5EF4-FFF2-40B4-BE49-F238E27FC236}">
                <a16:creationId xmlns:a16="http://schemas.microsoft.com/office/drawing/2014/main" id="{85C0E7BF-BF60-DF64-E4C6-655BA3B82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198" y="10597"/>
            <a:ext cx="8229600" cy="1143000"/>
          </a:xfrm>
        </p:spPr>
        <p:txBody>
          <a:bodyPr/>
          <a:lstStyle/>
          <a:p>
            <a:r>
              <a:rPr lang="pl-PL" altLang="fr-FR" dirty="0"/>
              <a:t>Dane </a:t>
            </a:r>
            <a:r>
              <a:rPr lang="pl-PL" altLang="fr-FR" dirty="0" err="1"/>
              <a:t>wpgo</a:t>
            </a:r>
            <a:endParaRPr lang="fr-FR" altLang="fr-FR" dirty="0"/>
          </a:p>
        </p:txBody>
      </p:sp>
      <p:sp>
        <p:nvSpPr>
          <p:cNvPr id="27" name="TextBox 2">
            <a:extLst>
              <a:ext uri="{FF2B5EF4-FFF2-40B4-BE49-F238E27FC236}">
                <a16:creationId xmlns:a16="http://schemas.microsoft.com/office/drawing/2014/main" id="{1B546F18-225C-C910-91C0-0C9D941FBD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6056" y="838199"/>
            <a:ext cx="8879885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FR" altLang="fr-FR" sz="2200" dirty="0">
                <a:latin typeface="Arial" panose="020B0604020202020204" pitchFamily="34" charset="0"/>
              </a:rPr>
              <a:t>Błędna klasyfikacja procesów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2200" dirty="0">
                <a:latin typeface="Arial" panose="020B0604020202020204" pitchFamily="34" charset="0"/>
              </a:rPr>
              <a:t>Większość odpadów biodegradowalnych wykazana w struieniu zmieszanym i stąd uwzględniana przy MBP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2200" dirty="0">
                <a:latin typeface="Arial" panose="020B0604020202020204" pitchFamily="34" charset="0"/>
              </a:rPr>
              <a:t>Brak systemowego podejścia w planowaniu gospodarki odpadami – brak połączenia np. Gospodarki osadami sciekowymi z RIPOK kompostownia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2200" dirty="0">
                <a:latin typeface="Arial" panose="020B0604020202020204" pitchFamily="34" charset="0"/>
              </a:rPr>
              <a:t>Brak zaangażowania mechanizmów pozwalających na ujęcie strumienia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2200" dirty="0">
                <a:latin typeface="Arial" panose="020B0604020202020204" pitchFamily="34" charset="0"/>
              </a:rPr>
              <a:t>Brak danych o sposobach wykorzystania kompostu bez certyfikatu</a:t>
            </a:r>
          </a:p>
        </p:txBody>
      </p:sp>
    </p:spTree>
    <p:extLst>
      <p:ext uri="{BB962C8B-B14F-4D97-AF65-F5344CB8AC3E}">
        <p14:creationId xmlns:p14="http://schemas.microsoft.com/office/powerpoint/2010/main" val="790109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ytuł 1">
            <a:extLst>
              <a:ext uri="{FF2B5EF4-FFF2-40B4-BE49-F238E27FC236}">
                <a16:creationId xmlns:a16="http://schemas.microsoft.com/office/drawing/2014/main" id="{D5C8B86E-B7BF-5960-9060-5F715F77C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581" y="434127"/>
            <a:ext cx="2020186" cy="490906"/>
          </a:xfrm>
        </p:spPr>
        <p:txBody>
          <a:bodyPr/>
          <a:lstStyle/>
          <a:p>
            <a:r>
              <a:rPr lang="pl-PL" altLang="fr-FR" dirty="0"/>
              <a:t>Dane </a:t>
            </a:r>
            <a:r>
              <a:rPr lang="pl-PL" altLang="fr-FR" dirty="0" err="1"/>
              <a:t>wpgo</a:t>
            </a:r>
            <a:endParaRPr lang="fr-FR" altLang="fr-FR" dirty="0"/>
          </a:p>
        </p:txBody>
      </p:sp>
      <p:sp>
        <p:nvSpPr>
          <p:cNvPr id="28" name="TextBox 2">
            <a:extLst>
              <a:ext uri="{FF2B5EF4-FFF2-40B4-BE49-F238E27FC236}">
                <a16:creationId xmlns:a16="http://schemas.microsoft.com/office/drawing/2014/main" id="{AC4C55D6-8EE7-58C0-B4AC-DACDCD59629E}"/>
              </a:ext>
            </a:extLst>
          </p:cNvPr>
          <p:cNvSpPr txBox="1"/>
          <p:nvPr/>
        </p:nvSpPr>
        <p:spPr>
          <a:xfrm>
            <a:off x="756684" y="1818536"/>
            <a:ext cx="5562600" cy="3816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sz="2200" dirty="0" err="1">
                <a:latin typeface="Arial" charset="0"/>
                <a:cs typeface="Arial" charset="0"/>
              </a:rPr>
              <a:t>Niespójnie</a:t>
            </a:r>
            <a:endParaRPr lang="fr-FR" sz="2200" dirty="0">
              <a:latin typeface="Arial" charset="0"/>
              <a:cs typeface="Arial" charset="0"/>
            </a:endParaRPr>
          </a:p>
          <a:p>
            <a:pPr>
              <a:defRPr/>
            </a:pPr>
            <a:endParaRPr lang="fr-FR" sz="2200" dirty="0">
              <a:latin typeface="Arial" charset="0"/>
              <a:cs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sz="2200" dirty="0" err="1">
                <a:latin typeface="Arial" charset="0"/>
                <a:cs typeface="Arial" charset="0"/>
              </a:rPr>
              <a:t>Nieaktualne</a:t>
            </a:r>
            <a:endParaRPr lang="fr-FR" sz="2200" dirty="0">
              <a:latin typeface="Arial" charset="0"/>
              <a:cs typeface="Arial" charset="0"/>
            </a:endParaRPr>
          </a:p>
          <a:p>
            <a:pPr>
              <a:defRPr/>
            </a:pPr>
            <a:endParaRPr lang="fr-FR" sz="2200" dirty="0">
              <a:latin typeface="Arial" charset="0"/>
              <a:cs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sz="2200" dirty="0" err="1">
                <a:latin typeface="Arial" charset="0"/>
                <a:cs typeface="Arial" charset="0"/>
              </a:rPr>
              <a:t>Powierzchowne</a:t>
            </a:r>
            <a:endParaRPr lang="fr-FR" sz="2200" dirty="0">
              <a:latin typeface="Arial" charset="0"/>
              <a:cs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fr-FR" sz="2200" dirty="0">
              <a:latin typeface="Arial" charset="0"/>
              <a:cs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sz="2200" dirty="0" err="1">
                <a:latin typeface="Arial" charset="0"/>
                <a:cs typeface="Arial" charset="0"/>
              </a:rPr>
              <a:t>Ogólnikowe</a:t>
            </a:r>
            <a:endParaRPr lang="fr-FR" sz="2200" dirty="0">
              <a:latin typeface="Arial" charset="0"/>
              <a:cs typeface="Arial" charset="0"/>
            </a:endParaRPr>
          </a:p>
          <a:p>
            <a:pPr>
              <a:defRPr/>
            </a:pPr>
            <a:endParaRPr lang="fr-FR" sz="2200" dirty="0">
              <a:latin typeface="Arial" charset="0"/>
              <a:cs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sz="2200" dirty="0" err="1">
                <a:latin typeface="Arial" charset="0"/>
                <a:cs typeface="Arial" charset="0"/>
              </a:rPr>
              <a:t>Niekompletne</a:t>
            </a:r>
            <a:endParaRPr lang="fr-FR" sz="2200" dirty="0">
              <a:latin typeface="Arial" charset="0"/>
              <a:cs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fr-FR" sz="2200" dirty="0">
              <a:latin typeface="Arial" charset="0"/>
              <a:cs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sz="2200" dirty="0" err="1">
                <a:latin typeface="Arial" charset="0"/>
                <a:cs typeface="Arial" charset="0"/>
              </a:rPr>
              <a:t>Nieporównywalne</a:t>
            </a:r>
            <a:endParaRPr lang="fr-FR" sz="22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486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— symbol zastępczy 59" descr="Obraz przedstawiający kiełkującą trawę">
            <a:extLst>
              <a:ext uri="{FF2B5EF4-FFF2-40B4-BE49-F238E27FC236}">
                <a16:creationId xmlns:a16="http://schemas.microsoft.com/office/drawing/2014/main" id="{203BE455-3949-41E3-AD2E-8F6C87C3836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37756" y="0"/>
            <a:ext cx="7354243" cy="2862470"/>
          </a:xfrm>
        </p:spPr>
      </p:pic>
      <p:sp>
        <p:nvSpPr>
          <p:cNvPr id="56" name="Prostokąt 55">
            <a:extLst>
              <a:ext uri="{FF2B5EF4-FFF2-40B4-BE49-F238E27FC236}">
                <a16:creationId xmlns:a16="http://schemas.microsoft.com/office/drawing/2014/main" id="{B1A47241-52E5-4D60-BFBB-CDEA5AE2B2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-1"/>
            <a:ext cx="6095999" cy="2139951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16" name="Tytuł 1">
            <a:extLst>
              <a:ext uri="{FF2B5EF4-FFF2-40B4-BE49-F238E27FC236}">
                <a16:creationId xmlns:a16="http://schemas.microsoft.com/office/drawing/2014/main" id="{13AF32AC-6634-E293-8DAE-67110B13D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107" y="765694"/>
            <a:ext cx="3388241" cy="467684"/>
          </a:xfrm>
        </p:spPr>
        <p:txBody>
          <a:bodyPr/>
          <a:lstStyle/>
          <a:p>
            <a:r>
              <a:rPr lang="pl-PL" altLang="fr-FR" dirty="0" err="1">
                <a:solidFill>
                  <a:schemeClr val="tx1"/>
                </a:solidFill>
              </a:rPr>
              <a:t>Wpgo</a:t>
            </a:r>
            <a:r>
              <a:rPr lang="pl-PL" altLang="fr-FR" dirty="0">
                <a:solidFill>
                  <a:schemeClr val="tx1"/>
                </a:solidFill>
              </a:rPr>
              <a:t> - przykłady</a:t>
            </a:r>
            <a:endParaRPr lang="fr-FR" altLang="fr-FR" dirty="0">
              <a:solidFill>
                <a:schemeClr val="tx1"/>
              </a:solidFill>
            </a:endParaRPr>
          </a:p>
        </p:txBody>
      </p:sp>
      <p:sp>
        <p:nvSpPr>
          <p:cNvPr id="17" name="TextBox 2">
            <a:extLst>
              <a:ext uri="{FF2B5EF4-FFF2-40B4-BE49-F238E27FC236}">
                <a16:creationId xmlns:a16="http://schemas.microsoft.com/office/drawing/2014/main" id="{832F6E46-F3FA-8A2D-0E2D-914CAD7FA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9702" y="3041650"/>
            <a:ext cx="762000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FR" altLang="fr-FR" sz="2200" dirty="0">
                <a:latin typeface="Arial" panose="020B0604020202020204" pitchFamily="34" charset="0"/>
              </a:rPr>
              <a:t>Woj. mazowieckie – w procesie R3 przetwarzano szkło i opakowania z tworzyw sztucznych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2200" dirty="0">
                <a:latin typeface="Arial" panose="020B0604020202020204" pitchFamily="34" charset="0"/>
              </a:rPr>
              <a:t>Woj. lubuskie – tylko 9% wytworzonych odpadów ulegających biodegradacji zagospodarowano inaczej niż przez składowanie (jednocześnie istniejące 4 kompostownie były niedociążone…)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2200" dirty="0">
                <a:latin typeface="Arial" panose="020B0604020202020204" pitchFamily="34" charset="0"/>
              </a:rPr>
              <a:t>Woj. lubelskie – z blisko 200.000Mg odpdaów kuchennych, zielonych i ogrodowych zebrano selektywnie 6.000Mg, istniejące instalacje znacznie niedociążone</a:t>
            </a:r>
          </a:p>
          <a:p>
            <a:pPr eaLnBrk="1" hangingPunct="1">
              <a:spcBef>
                <a:spcPct val="0"/>
              </a:spcBef>
            </a:pPr>
            <a:endParaRPr lang="fr-FR" altLang="fr-FR" sz="2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63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opka — symbol zastępczy 2">
            <a:extLst>
              <a:ext uri="{FF2B5EF4-FFF2-40B4-BE49-F238E27FC236}">
                <a16:creationId xmlns:a16="http://schemas.microsoft.com/office/drawing/2014/main" id="{CEB23F79-82E5-43EE-8390-DF067A88C9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73608" y="6356350"/>
            <a:ext cx="2743200" cy="365125"/>
          </a:xfrm>
        </p:spPr>
        <p:txBody>
          <a:bodyPr rtlCol="0"/>
          <a:lstStyle/>
          <a:p>
            <a:pPr rtl="0"/>
            <a:r>
              <a:rPr lang="pl-PL"/>
              <a:t>Prezentacja</a:t>
            </a:r>
          </a:p>
        </p:txBody>
      </p:sp>
      <p:pic>
        <p:nvPicPr>
          <p:cNvPr id="21" name="Obraz — symbol zastępczy 20" descr="Zbliżenie na zieloną trawę">
            <a:extLst>
              <a:ext uri="{FF2B5EF4-FFF2-40B4-BE49-F238E27FC236}">
                <a16:creationId xmlns:a16="http://schemas.microsoft.com/office/drawing/2014/main" id="{EF945BF7-34F4-4EEA-A280-470C550BC5E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83831" y="0"/>
            <a:ext cx="5508168" cy="6858000"/>
          </a:xfrm>
        </p:spPr>
      </p:pic>
      <p:sp>
        <p:nvSpPr>
          <p:cNvPr id="22" name="Tytuł 1">
            <a:extLst>
              <a:ext uri="{FF2B5EF4-FFF2-40B4-BE49-F238E27FC236}">
                <a16:creationId xmlns:a16="http://schemas.microsoft.com/office/drawing/2014/main" id="{E483275E-E91E-F093-1FE2-3DA800EA3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74638"/>
            <a:ext cx="3603170" cy="554702"/>
          </a:xfrm>
        </p:spPr>
        <p:txBody>
          <a:bodyPr/>
          <a:lstStyle/>
          <a:p>
            <a:r>
              <a:rPr lang="pl-PL" altLang="fr-FR" dirty="0" err="1"/>
              <a:t>Wpgo</a:t>
            </a:r>
            <a:r>
              <a:rPr lang="pl-PL" altLang="fr-FR" dirty="0"/>
              <a:t> - przykłady</a:t>
            </a:r>
            <a:endParaRPr lang="fr-FR" altLang="fr-FR" dirty="0"/>
          </a:p>
        </p:txBody>
      </p:sp>
      <p:sp>
        <p:nvSpPr>
          <p:cNvPr id="23" name="TextBox 2">
            <a:extLst>
              <a:ext uri="{FF2B5EF4-FFF2-40B4-BE49-F238E27FC236}">
                <a16:creationId xmlns:a16="http://schemas.microsoft.com/office/drawing/2014/main" id="{7BBC234D-26FC-7B25-850D-47DFB43C41BF}"/>
              </a:ext>
            </a:extLst>
          </p:cNvPr>
          <p:cNvSpPr txBox="1"/>
          <p:nvPr/>
        </p:nvSpPr>
        <p:spPr>
          <a:xfrm>
            <a:off x="761999" y="2057400"/>
            <a:ext cx="592183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400" dirty="0" err="1">
                <a:latin typeface="Arial" charset="0"/>
                <a:cs typeface="Arial" charset="0"/>
              </a:rPr>
              <a:t>Woj</a:t>
            </a:r>
            <a:r>
              <a:rPr lang="fr-FR" sz="2400" dirty="0">
                <a:latin typeface="Arial" charset="0"/>
                <a:cs typeface="Arial" charset="0"/>
              </a:rPr>
              <a:t>. Mazowieckie </a:t>
            </a:r>
            <a:endParaRPr lang="pl-PL" sz="2400" dirty="0">
              <a:latin typeface="Arial" charset="0"/>
              <a:cs typeface="Arial" charset="0"/>
            </a:endParaRPr>
          </a:p>
          <a:p>
            <a:pPr algn="ctr">
              <a:defRPr/>
            </a:pPr>
            <a:endParaRPr lang="fr-FR" sz="2400" dirty="0">
              <a:latin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400" dirty="0" err="1">
                <a:latin typeface="Arial" charset="0"/>
                <a:cs typeface="Arial" charset="0"/>
              </a:rPr>
              <a:t>Wytwarzanie</a:t>
            </a:r>
            <a:r>
              <a:rPr lang="fr-FR" sz="2400" dirty="0">
                <a:latin typeface="Arial" charset="0"/>
                <a:cs typeface="Arial" charset="0"/>
              </a:rPr>
              <a:t> 6.000.000 Mg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400" dirty="0" err="1">
                <a:latin typeface="Arial" charset="0"/>
                <a:cs typeface="Arial" charset="0"/>
              </a:rPr>
              <a:t>Zebrane</a:t>
            </a:r>
            <a:r>
              <a:rPr lang="fr-FR" sz="2400" dirty="0">
                <a:latin typeface="Arial" charset="0"/>
                <a:cs typeface="Arial" charset="0"/>
              </a:rPr>
              <a:t> </a:t>
            </a:r>
            <a:r>
              <a:rPr lang="fr-FR" sz="2400" dirty="0" err="1">
                <a:latin typeface="Arial" charset="0"/>
                <a:cs typeface="Arial" charset="0"/>
              </a:rPr>
              <a:t>selektywnie</a:t>
            </a:r>
            <a:r>
              <a:rPr lang="fr-FR" sz="2400" dirty="0">
                <a:latin typeface="Arial" charset="0"/>
                <a:cs typeface="Arial" charset="0"/>
              </a:rPr>
              <a:t> 4.000Mg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400" dirty="0" err="1">
                <a:latin typeface="Arial" charset="0"/>
                <a:cs typeface="Arial" charset="0"/>
              </a:rPr>
              <a:t>Poddane</a:t>
            </a:r>
            <a:r>
              <a:rPr lang="fr-FR" sz="2400" dirty="0">
                <a:latin typeface="Arial" charset="0"/>
                <a:cs typeface="Arial" charset="0"/>
              </a:rPr>
              <a:t> R3 76.267Mg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latin typeface="Arial" charset="0"/>
                <a:cs typeface="Arial" charset="0"/>
              </a:rPr>
              <a:t>Zapotrzebowanie na moce przerobowe - 90.000Mg</a:t>
            </a:r>
          </a:p>
        </p:txBody>
      </p:sp>
    </p:spTree>
    <p:extLst>
      <p:ext uri="{BB962C8B-B14F-4D97-AF65-F5344CB8AC3E}">
        <p14:creationId xmlns:p14="http://schemas.microsoft.com/office/powerpoint/2010/main" val="16048913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ytuł 1">
            <a:extLst>
              <a:ext uri="{FF2B5EF4-FFF2-40B4-BE49-F238E27FC236}">
                <a16:creationId xmlns:a16="http://schemas.microsoft.com/office/drawing/2014/main" id="{A2DE3AA6-0434-82B8-1E5C-9AAFB2E49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444759"/>
            <a:ext cx="8229600" cy="1143000"/>
          </a:xfrm>
        </p:spPr>
        <p:txBody>
          <a:bodyPr/>
          <a:lstStyle/>
          <a:p>
            <a:r>
              <a:rPr lang="pl-PL" altLang="fr-FR" dirty="0" err="1"/>
              <a:t>Wpgo</a:t>
            </a:r>
            <a:r>
              <a:rPr lang="pl-PL" altLang="fr-FR" dirty="0"/>
              <a:t> - przykłady</a:t>
            </a:r>
            <a:endParaRPr lang="fr-FR" altLang="fr-FR" dirty="0"/>
          </a:p>
        </p:txBody>
      </p:sp>
      <p:sp>
        <p:nvSpPr>
          <p:cNvPr id="19" name="TextBox 5">
            <a:extLst>
              <a:ext uri="{FF2B5EF4-FFF2-40B4-BE49-F238E27FC236}">
                <a16:creationId xmlns:a16="http://schemas.microsoft.com/office/drawing/2014/main" id="{D513DA2E-E05F-938F-2923-43EC65E2726D}"/>
              </a:ext>
            </a:extLst>
          </p:cNvPr>
          <p:cNvSpPr txBox="1"/>
          <p:nvPr/>
        </p:nvSpPr>
        <p:spPr>
          <a:xfrm>
            <a:off x="1591339" y="2269552"/>
            <a:ext cx="7620000" cy="4154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400" dirty="0">
                <a:latin typeface="Arial" charset="0"/>
                <a:cs typeface="Arial" charset="0"/>
              </a:rPr>
              <a:t>Woj. Wielkopolskie</a:t>
            </a:r>
            <a:endParaRPr lang="pl-PL" sz="2400" dirty="0">
              <a:latin typeface="Arial" charset="0"/>
              <a:cs typeface="Arial" charset="0"/>
            </a:endParaRPr>
          </a:p>
          <a:p>
            <a:pPr algn="ctr">
              <a:defRPr/>
            </a:pPr>
            <a:endParaRPr lang="fr-FR" sz="2400" dirty="0">
              <a:latin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latin typeface="Arial" charset="0"/>
                <a:cs typeface="Arial" charset="0"/>
              </a:rPr>
              <a:t>16 kompostowni o mocy 197.500Mg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400" dirty="0" err="1">
                <a:latin typeface="Arial" charset="0"/>
                <a:cs typeface="Arial" charset="0"/>
              </a:rPr>
              <a:t>Zebrane</a:t>
            </a:r>
            <a:r>
              <a:rPr lang="fr-FR" sz="2400" dirty="0">
                <a:latin typeface="Arial" charset="0"/>
                <a:cs typeface="Arial" charset="0"/>
              </a:rPr>
              <a:t> </a:t>
            </a:r>
            <a:r>
              <a:rPr lang="fr-FR" sz="2400" dirty="0" err="1">
                <a:latin typeface="Arial" charset="0"/>
                <a:cs typeface="Arial" charset="0"/>
              </a:rPr>
              <a:t>selektywnie</a:t>
            </a:r>
            <a:r>
              <a:rPr lang="fr-FR" sz="2400" dirty="0">
                <a:latin typeface="Arial" charset="0"/>
                <a:cs typeface="Arial" charset="0"/>
              </a:rPr>
              <a:t> 28.850Mg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400" dirty="0" err="1">
                <a:latin typeface="Arial" charset="0"/>
                <a:cs typeface="Arial" charset="0"/>
              </a:rPr>
              <a:t>Poddane</a:t>
            </a:r>
            <a:r>
              <a:rPr lang="fr-FR" sz="2400" dirty="0">
                <a:latin typeface="Arial" charset="0"/>
                <a:cs typeface="Arial" charset="0"/>
              </a:rPr>
              <a:t> R3 23.000Mg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latin typeface="Arial" charset="0"/>
                <a:cs typeface="Arial" charset="0"/>
              </a:rPr>
              <a:t>Z </a:t>
            </a:r>
            <a:r>
              <a:rPr lang="fr-FR" sz="2400" dirty="0" err="1">
                <a:latin typeface="Arial" charset="0"/>
                <a:cs typeface="Arial" charset="0"/>
              </a:rPr>
              <a:t>grup</a:t>
            </a:r>
            <a:r>
              <a:rPr lang="fr-FR" sz="2400" dirty="0">
                <a:latin typeface="Arial" charset="0"/>
                <a:cs typeface="Arial" charset="0"/>
              </a:rPr>
              <a:t> 1-19 </a:t>
            </a:r>
            <a:r>
              <a:rPr lang="fr-FR" sz="2400" dirty="0" err="1">
                <a:latin typeface="Arial" charset="0"/>
                <a:cs typeface="Arial" charset="0"/>
              </a:rPr>
              <a:t>ponad</a:t>
            </a:r>
            <a:r>
              <a:rPr lang="fr-FR" sz="2400" dirty="0">
                <a:latin typeface="Arial" charset="0"/>
                <a:cs typeface="Arial" charset="0"/>
              </a:rPr>
              <a:t> 140.000Mg </a:t>
            </a:r>
            <a:r>
              <a:rPr lang="fr-FR" sz="2400" dirty="0" err="1">
                <a:latin typeface="Arial" charset="0"/>
                <a:cs typeface="Arial" charset="0"/>
              </a:rPr>
              <a:t>poddane</a:t>
            </a:r>
            <a:r>
              <a:rPr lang="fr-FR" sz="2400" dirty="0">
                <a:latin typeface="Arial" charset="0"/>
                <a:cs typeface="Arial" charset="0"/>
              </a:rPr>
              <a:t> R3, ale </a:t>
            </a:r>
            <a:r>
              <a:rPr lang="fr-FR" sz="2400" dirty="0" err="1">
                <a:latin typeface="Arial" charset="0"/>
                <a:cs typeface="Arial" charset="0"/>
              </a:rPr>
              <a:t>żadnej</a:t>
            </a:r>
            <a:r>
              <a:rPr lang="fr-FR" sz="2400" dirty="0">
                <a:latin typeface="Arial" charset="0"/>
                <a:cs typeface="Arial" charset="0"/>
              </a:rPr>
              <a:t> </a:t>
            </a:r>
            <a:r>
              <a:rPr lang="fr-FR" sz="2400" dirty="0" err="1">
                <a:latin typeface="Arial" charset="0"/>
                <a:cs typeface="Arial" charset="0"/>
              </a:rPr>
              <a:t>kompostowni</a:t>
            </a:r>
            <a:r>
              <a:rPr lang="fr-FR" sz="2400" dirty="0">
                <a:latin typeface="Arial" charset="0"/>
                <a:cs typeface="Arial" charset="0"/>
              </a:rPr>
              <a:t> na </a:t>
            </a:r>
            <a:r>
              <a:rPr lang="fr-FR" sz="2400" dirty="0" err="1">
                <a:latin typeface="Arial" charset="0"/>
                <a:cs typeface="Arial" charset="0"/>
              </a:rPr>
              <a:t>liście</a:t>
            </a:r>
            <a:r>
              <a:rPr lang="fr-FR" sz="2400" dirty="0">
                <a:latin typeface="Arial" charset="0"/>
                <a:cs typeface="Arial" charset="0"/>
              </a:rPr>
              <a:t> </a:t>
            </a:r>
            <a:r>
              <a:rPr lang="fr-FR" sz="2400" dirty="0" err="1">
                <a:latin typeface="Arial" charset="0"/>
                <a:cs typeface="Arial" charset="0"/>
              </a:rPr>
              <a:t>funkcjonujących</a:t>
            </a:r>
            <a:r>
              <a:rPr lang="fr-FR" sz="2400" dirty="0">
                <a:latin typeface="Arial" charset="0"/>
                <a:cs typeface="Arial" charset="0"/>
              </a:rPr>
              <a:t> </a:t>
            </a:r>
            <a:r>
              <a:rPr lang="fr-FR" sz="2400" dirty="0" err="1">
                <a:latin typeface="Arial" charset="0"/>
                <a:cs typeface="Arial" charset="0"/>
              </a:rPr>
              <a:t>instalacji</a:t>
            </a:r>
            <a:endParaRPr lang="fr-FR" sz="2400" dirty="0">
              <a:latin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400" dirty="0" err="1">
                <a:latin typeface="Arial" charset="0"/>
                <a:cs typeface="Arial" charset="0"/>
              </a:rPr>
              <a:t>Uzyskanie</a:t>
            </a:r>
            <a:r>
              <a:rPr lang="fr-FR" sz="2400" dirty="0">
                <a:latin typeface="Arial" charset="0"/>
                <a:cs typeface="Arial" charset="0"/>
              </a:rPr>
              <a:t> </a:t>
            </a:r>
            <a:r>
              <a:rPr lang="fr-FR" sz="2400" dirty="0" err="1">
                <a:latin typeface="Arial" charset="0"/>
                <a:cs typeface="Arial" charset="0"/>
              </a:rPr>
              <a:t>statusu</a:t>
            </a:r>
            <a:r>
              <a:rPr lang="fr-FR" sz="2400" dirty="0">
                <a:latin typeface="Arial" charset="0"/>
                <a:cs typeface="Arial" charset="0"/>
              </a:rPr>
              <a:t> RIPOK </a:t>
            </a:r>
            <a:r>
              <a:rPr lang="fr-FR" sz="2400" dirty="0" err="1">
                <a:latin typeface="Arial" charset="0"/>
                <a:cs typeface="Arial" charset="0"/>
              </a:rPr>
              <a:t>Kompostownia</a:t>
            </a:r>
            <a:r>
              <a:rPr lang="fr-FR" sz="2400" dirty="0">
                <a:latin typeface="Arial" charset="0"/>
                <a:cs typeface="Arial" charset="0"/>
              </a:rPr>
              <a:t> </a:t>
            </a:r>
            <a:r>
              <a:rPr lang="fr-FR" sz="2400" dirty="0" err="1">
                <a:latin typeface="Arial" charset="0"/>
                <a:cs typeface="Arial" charset="0"/>
              </a:rPr>
              <a:t>możliwe</a:t>
            </a:r>
            <a:r>
              <a:rPr lang="fr-FR" sz="2400" dirty="0">
                <a:latin typeface="Arial" charset="0"/>
                <a:cs typeface="Arial" charset="0"/>
              </a:rPr>
              <a:t> </a:t>
            </a:r>
            <a:r>
              <a:rPr lang="fr-FR" sz="2400" dirty="0" err="1">
                <a:latin typeface="Arial" charset="0"/>
                <a:cs typeface="Arial" charset="0"/>
              </a:rPr>
              <a:t>tylko</a:t>
            </a:r>
            <a:r>
              <a:rPr lang="fr-FR" sz="2400" dirty="0">
                <a:latin typeface="Arial" charset="0"/>
                <a:cs typeface="Arial" charset="0"/>
              </a:rPr>
              <a:t> w </a:t>
            </a:r>
            <a:r>
              <a:rPr lang="fr-FR" sz="2400" dirty="0" err="1">
                <a:latin typeface="Arial" charset="0"/>
                <a:cs typeface="Arial" charset="0"/>
              </a:rPr>
              <a:t>przypadku</a:t>
            </a:r>
            <a:r>
              <a:rPr lang="fr-FR" sz="2400" dirty="0">
                <a:latin typeface="Arial" charset="0"/>
                <a:cs typeface="Arial" charset="0"/>
              </a:rPr>
              <a:t> </a:t>
            </a:r>
            <a:r>
              <a:rPr lang="fr-FR" sz="2400" dirty="0" err="1">
                <a:latin typeface="Arial" charset="0"/>
                <a:cs typeface="Arial" charset="0"/>
              </a:rPr>
              <a:t>uzyskania</a:t>
            </a:r>
            <a:r>
              <a:rPr lang="fr-FR" sz="2400" dirty="0">
                <a:latin typeface="Arial" charset="0"/>
                <a:cs typeface="Arial" charset="0"/>
              </a:rPr>
              <a:t> </a:t>
            </a:r>
            <a:r>
              <a:rPr lang="fr-FR" sz="2400" dirty="0" err="1">
                <a:latin typeface="Arial" charset="0"/>
                <a:cs typeface="Arial" charset="0"/>
              </a:rPr>
              <a:t>pozwolenia</a:t>
            </a:r>
            <a:r>
              <a:rPr lang="fr-FR" sz="2400" dirty="0">
                <a:latin typeface="Arial" charset="0"/>
                <a:cs typeface="Arial" charset="0"/>
              </a:rPr>
              <a:t> na </a:t>
            </a:r>
            <a:r>
              <a:rPr lang="fr-FR" sz="2400" dirty="0" err="1">
                <a:latin typeface="Arial" charset="0"/>
                <a:cs typeface="Arial" charset="0"/>
              </a:rPr>
              <a:t>wprowadzanie</a:t>
            </a:r>
            <a:r>
              <a:rPr lang="fr-FR" sz="2400" dirty="0">
                <a:latin typeface="Arial" charset="0"/>
                <a:cs typeface="Arial" charset="0"/>
              </a:rPr>
              <a:t> do </a:t>
            </a:r>
            <a:r>
              <a:rPr lang="fr-FR" sz="2400" dirty="0" err="1">
                <a:latin typeface="Arial" charset="0"/>
                <a:cs typeface="Arial" charset="0"/>
              </a:rPr>
              <a:t>obrotu</a:t>
            </a:r>
            <a:endParaRPr lang="fr-FR" sz="24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8708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ytuł 1">
            <a:extLst>
              <a:ext uri="{FF2B5EF4-FFF2-40B4-BE49-F238E27FC236}">
                <a16:creationId xmlns:a16="http://schemas.microsoft.com/office/drawing/2014/main" id="{DC8DEC4D-4274-B93C-31AA-20C2AAB3C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93885"/>
            <a:ext cx="8229600" cy="1143000"/>
          </a:xfrm>
        </p:spPr>
        <p:txBody>
          <a:bodyPr/>
          <a:lstStyle/>
          <a:p>
            <a:r>
              <a:rPr lang="pl-PL" altLang="pl-PL" cap="none" dirty="0" err="1"/>
              <a:t>a</a:t>
            </a:r>
            <a:r>
              <a:rPr lang="pl-PL" altLang="pl-PL" dirty="0" err="1"/>
              <a:t>KPGO</a:t>
            </a:r>
            <a:r>
              <a:rPr lang="pl-PL" altLang="pl-PL" dirty="0"/>
              <a:t> 2014</a:t>
            </a:r>
            <a:endParaRPr lang="fr-FR" altLang="pl-PL" dirty="0"/>
          </a:p>
        </p:txBody>
      </p:sp>
      <p:pic>
        <p:nvPicPr>
          <p:cNvPr id="145" name="Obraz 3">
            <a:extLst>
              <a:ext uri="{FF2B5EF4-FFF2-40B4-BE49-F238E27FC236}">
                <a16:creationId xmlns:a16="http://schemas.microsoft.com/office/drawing/2014/main" id="{4F01E33C-02F1-7E60-86A7-9993CAE994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265" y="1460172"/>
            <a:ext cx="9589470" cy="4768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9563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az — symbol zastępczy 12" descr="Obraz przedstawiający kiełkującą trawę">
            <a:extLst>
              <a:ext uri="{FF2B5EF4-FFF2-40B4-BE49-F238E27FC236}">
                <a16:creationId xmlns:a16="http://schemas.microsoft.com/office/drawing/2014/main" id="{326D0768-880D-4BBA-B290-B3245B6F393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98230" y="0"/>
            <a:ext cx="4593770" cy="6858000"/>
          </a:xfrm>
        </p:spPr>
      </p:pic>
      <p:sp>
        <p:nvSpPr>
          <p:cNvPr id="9" name="Tytuł 1">
            <a:extLst>
              <a:ext uri="{FF2B5EF4-FFF2-40B4-BE49-F238E27FC236}">
                <a16:creationId xmlns:a16="http://schemas.microsoft.com/office/drawing/2014/main" id="{75591913-62E6-B1B7-64DF-D9163CF6D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4850" y="434126"/>
            <a:ext cx="1998921" cy="777985"/>
          </a:xfrm>
        </p:spPr>
        <p:txBody>
          <a:bodyPr/>
          <a:lstStyle/>
          <a:p>
            <a:r>
              <a:rPr lang="pl-PL" altLang="fr-FR" cap="none" dirty="0" err="1"/>
              <a:t>a</a:t>
            </a:r>
            <a:r>
              <a:rPr lang="pl-PL" altLang="fr-FR" dirty="0" err="1"/>
              <a:t>KPGO</a:t>
            </a:r>
            <a:r>
              <a:rPr lang="pl-PL" altLang="fr-FR" dirty="0"/>
              <a:t> 2014</a:t>
            </a:r>
            <a:endParaRPr lang="fr-FR" altLang="fr-FR" dirty="0"/>
          </a:p>
        </p:txBody>
      </p:sp>
      <p:sp>
        <p:nvSpPr>
          <p:cNvPr id="10" name="Symbol zastępczy zawartości 2">
            <a:extLst>
              <a:ext uri="{FF2B5EF4-FFF2-40B4-BE49-F238E27FC236}">
                <a16:creationId xmlns:a16="http://schemas.microsoft.com/office/drawing/2014/main" id="{81407819-A8AD-499A-EDB2-D4DBEC2FD2D0}"/>
              </a:ext>
            </a:extLst>
          </p:cNvPr>
          <p:cNvSpPr txBox="1">
            <a:spLocks/>
          </p:cNvSpPr>
          <p:nvPr/>
        </p:nvSpPr>
        <p:spPr>
          <a:xfrm>
            <a:off x="601244" y="2057400"/>
            <a:ext cx="6139797" cy="4525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altLang="fr-FR"/>
              <a:t>odnośnie komunalnych osadów ściekowych – brakuje informacji o przetwarzaniu w kompostowniach – ponad 200.000Mg/rok jest przetwarzane w ten sposób na dzień dzisiejszy i ilość ta wzrasta; brak powiązania instalacji KOS i zielonych oraz innych bio!!!; strona 77 </a:t>
            </a:r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4041257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ytuł 1">
            <a:extLst>
              <a:ext uri="{FF2B5EF4-FFF2-40B4-BE49-F238E27FC236}">
                <a16:creationId xmlns:a16="http://schemas.microsoft.com/office/drawing/2014/main" id="{931C9DBC-CB63-A057-B98B-D91C1FE23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251" y="487289"/>
            <a:ext cx="8229600" cy="1143000"/>
          </a:xfrm>
        </p:spPr>
        <p:txBody>
          <a:bodyPr/>
          <a:lstStyle/>
          <a:p>
            <a:r>
              <a:rPr lang="pl-PL" altLang="fr-FR" cap="none" dirty="0" err="1"/>
              <a:t>a</a:t>
            </a:r>
            <a:r>
              <a:rPr lang="pl-PL" altLang="fr-FR" dirty="0" err="1"/>
              <a:t>KPGO</a:t>
            </a:r>
            <a:r>
              <a:rPr lang="pl-PL" altLang="fr-FR" dirty="0"/>
              <a:t> 2014</a:t>
            </a:r>
            <a:endParaRPr lang="fr-FR" altLang="fr-FR" dirty="0"/>
          </a:p>
        </p:txBody>
      </p:sp>
      <p:sp>
        <p:nvSpPr>
          <p:cNvPr id="54" name="Symbol zastępczy zawartości 2">
            <a:extLst>
              <a:ext uri="{FF2B5EF4-FFF2-40B4-BE49-F238E27FC236}">
                <a16:creationId xmlns:a16="http://schemas.microsoft.com/office/drawing/2014/main" id="{2167A429-9B16-D2CA-9864-975CB6DA69A3}"/>
              </a:ext>
            </a:extLst>
          </p:cNvPr>
          <p:cNvSpPr txBox="1">
            <a:spLocks/>
          </p:cNvSpPr>
          <p:nvPr/>
        </p:nvSpPr>
        <p:spPr>
          <a:xfrm>
            <a:off x="1477926" y="2610293"/>
            <a:ext cx="8229600" cy="4525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zgodnie z hierarchią postepowania z odpadami w pierwszej kolejności recykling, dopiero potem odzysk (termiczny)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„Dopuszcza się recykling organiczny, w tym kompostowanie KOS z innymi odpadami w celu uzyskania produktu wprowadzanego do obrotu na podstawie przepisów ustawy o nawozach i nawożeniu”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0636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96EF3D-DC1E-656D-7694-4A67AFFD39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ytuł 1">
            <a:extLst>
              <a:ext uri="{FF2B5EF4-FFF2-40B4-BE49-F238E27FC236}">
                <a16:creationId xmlns:a16="http://schemas.microsoft.com/office/drawing/2014/main" id="{2A90CD51-C7D1-16C7-3F5A-198EFC781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251" y="487289"/>
            <a:ext cx="8229600" cy="1143000"/>
          </a:xfrm>
        </p:spPr>
        <p:txBody>
          <a:bodyPr/>
          <a:lstStyle/>
          <a:p>
            <a:r>
              <a:rPr lang="pl-PL" altLang="fr-FR" cap="none" dirty="0" err="1"/>
              <a:t>a</a:t>
            </a:r>
            <a:r>
              <a:rPr lang="pl-PL" altLang="fr-FR" dirty="0" err="1"/>
              <a:t>KPGO</a:t>
            </a:r>
            <a:r>
              <a:rPr lang="pl-PL" altLang="fr-FR" dirty="0"/>
              <a:t> 2014</a:t>
            </a:r>
            <a:endParaRPr lang="fr-FR" altLang="fr-FR" dirty="0"/>
          </a:p>
        </p:txBody>
      </p:sp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1FCF0D57-0A56-F9A0-6F3B-2D1BD7BE2329}"/>
              </a:ext>
            </a:extLst>
          </p:cNvPr>
          <p:cNvSpPr txBox="1">
            <a:spLocks/>
          </p:cNvSpPr>
          <p:nvPr/>
        </p:nvSpPr>
        <p:spPr>
          <a:xfrm>
            <a:off x="1584251" y="2631558"/>
            <a:ext cx="8229600" cy="4525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W tabeli 32 (strona 88/89) pod pojęciem odpadów ulegających biodegradacji wymieniono </a:t>
            </a:r>
            <a:r>
              <a:rPr lang="pl-PL" altLang="fr-FR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m.n</a:t>
            </a:r>
            <a:r>
              <a:rPr lang="pl-PL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pl-PL" altLang="fr-FR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skratki</a:t>
            </a:r>
            <a:r>
              <a:rPr lang="pl-PL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 (19 08 01, 19 09 01), zawartość piaskowników (19 08 02), osady z klarowania </a:t>
            </a:r>
            <a:r>
              <a:rPr lang="pl-PL" altLang="fr-FR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owdy</a:t>
            </a:r>
            <a:r>
              <a:rPr lang="pl-PL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 (19 09 02), które nie mają charakteru organicznego,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l-PL" alt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pl-PL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Jaką frakcję rozumie się pod kodem 19 12 12 oraz pod pozycją 19 12 (czy jest to frakcja organiczna odpadów komunalnych 0-80mm, czy jest to ogólnie strumień 19 12 12 z sortowni odpadów?)</a:t>
            </a:r>
            <a:endParaRPr lang="fr-FR" alt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2232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— symbol zastępczy 11" descr="Widok z wysoka na plantację">
            <a:extLst>
              <a:ext uri="{FF2B5EF4-FFF2-40B4-BE49-F238E27FC236}">
                <a16:creationId xmlns:a16="http://schemas.microsoft.com/office/drawing/2014/main" id="{86DB35FE-DA40-47CA-AC01-10AFBE90D47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100137"/>
            <a:ext cx="12179995" cy="5757863"/>
          </a:xfr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09AF11D7-102C-0F6E-7F9D-00D9DA00A0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8854" y="-143555"/>
            <a:ext cx="7236579" cy="1243692"/>
          </a:xfrm>
          <a:prstGeom prst="rect">
            <a:avLst/>
          </a:prstGeom>
        </p:spPr>
      </p:pic>
      <p:cxnSp>
        <p:nvCxnSpPr>
          <p:cNvPr id="15" name="Łącznik prostoliniowy 4">
            <a:extLst>
              <a:ext uri="{FF2B5EF4-FFF2-40B4-BE49-F238E27FC236}">
                <a16:creationId xmlns:a16="http://schemas.microsoft.com/office/drawing/2014/main" id="{044539FF-AD9A-3FDA-43B5-0DB1171A35C1}"/>
              </a:ext>
            </a:extLst>
          </p:cNvPr>
          <p:cNvCxnSpPr/>
          <p:nvPr/>
        </p:nvCxnSpPr>
        <p:spPr>
          <a:xfrm>
            <a:off x="5637027" y="135391"/>
            <a:ext cx="1295400" cy="6858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ymbol zastępczy zawartości 2">
            <a:extLst>
              <a:ext uri="{FF2B5EF4-FFF2-40B4-BE49-F238E27FC236}">
                <a16:creationId xmlns:a16="http://schemas.microsoft.com/office/drawing/2014/main" id="{7B01A473-3851-384B-C9B1-D421F0F5861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633536" y="1100137"/>
            <a:ext cx="8924925" cy="5757863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pl-PL" sz="2400" dirty="0"/>
              <a:t>zapobieganie spalaniu i współspalaniu materia łów i substancji, które nadają się do recyklingu i ponownego użycia</a:t>
            </a:r>
            <a:endParaRPr lang="fr-FR" sz="2400" dirty="0"/>
          </a:p>
          <a:p>
            <a:pPr>
              <a:buFont typeface="Arial" charset="0"/>
              <a:buChar char="•"/>
              <a:defRPr/>
            </a:pPr>
            <a:r>
              <a:rPr lang="pl-PL" sz="2400" dirty="0"/>
              <a:t>zapewnienie ambitnych i transparentnych celów recyklingu</a:t>
            </a:r>
            <a:endParaRPr lang="fr-FR" sz="2400" dirty="0"/>
          </a:p>
          <a:p>
            <a:pPr>
              <a:buFont typeface="Arial" charset="0"/>
              <a:buChar char="•"/>
              <a:defRPr/>
            </a:pPr>
            <a:r>
              <a:rPr lang="pl-PL" sz="2400" dirty="0"/>
              <a:t>tworzenie „czystych” i nietoksycznych cykli materiałowych</a:t>
            </a:r>
            <a:endParaRPr lang="fr-FR" sz="2400" dirty="0"/>
          </a:p>
          <a:p>
            <a:pPr>
              <a:buFont typeface="Arial" charset="0"/>
              <a:buChar char="•"/>
              <a:defRPr/>
            </a:pPr>
            <a:r>
              <a:rPr lang="pl-PL" sz="2400" dirty="0"/>
              <a:t>wzmocnienie zasady rozszerzonej odpowiedzialności producenta</a:t>
            </a:r>
            <a:endParaRPr lang="fr-FR" sz="2400" dirty="0"/>
          </a:p>
          <a:p>
            <a:pPr>
              <a:buFont typeface="Arial" charset="0"/>
              <a:buChar char="•"/>
              <a:defRPr/>
            </a:pPr>
            <a:r>
              <a:rPr lang="pl-PL" sz="2400" dirty="0"/>
              <a:t>nadanie produktom nowego życia</a:t>
            </a:r>
            <a:endParaRPr lang="fr-FR" sz="2400" dirty="0"/>
          </a:p>
          <a:p>
            <a:pPr>
              <a:buFont typeface="Arial" charset="0"/>
              <a:buChar char="•"/>
              <a:defRPr/>
            </a:pPr>
            <a:r>
              <a:rPr lang="pl-PL" sz="2400" dirty="0"/>
              <a:t>praca w zakresie </a:t>
            </a:r>
            <a:r>
              <a:rPr lang="pl-PL" sz="2400" dirty="0" err="1"/>
              <a:t>Ekoprojektowania</a:t>
            </a:r>
            <a:r>
              <a:rPr lang="pl-PL" sz="2400" dirty="0"/>
              <a:t> w zgodzie  z zasadą CE</a:t>
            </a:r>
            <a:endParaRPr lang="fr-FR" sz="2400" dirty="0"/>
          </a:p>
          <a:p>
            <a:pPr marL="0" indent="0">
              <a:buFont typeface="Arial" charset="0"/>
              <a:buNone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619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braz — symbol zastępczy 14" descr="Zbliżenie na roślinę">
            <a:extLst>
              <a:ext uri="{FF2B5EF4-FFF2-40B4-BE49-F238E27FC236}">
                <a16:creationId xmlns:a16="http://schemas.microsoft.com/office/drawing/2014/main" id="{8A312F11-75CA-44C5-8937-46152AD5520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234519"/>
            <a:ext cx="12192000" cy="3623481"/>
          </a:xfrm>
        </p:spPr>
      </p:pic>
      <p:sp>
        <p:nvSpPr>
          <p:cNvPr id="57" name="Data — symbol zastępczy 56">
            <a:extLst>
              <a:ext uri="{FF2B5EF4-FFF2-40B4-BE49-F238E27FC236}">
                <a16:creationId xmlns:a16="http://schemas.microsoft.com/office/drawing/2014/main" id="{653BB8CA-23AF-4226-9FB3-FA1964EBA6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/>
          <a:p>
            <a:pPr rtl="0"/>
            <a:r>
              <a:rPr lang="pl-PL"/>
              <a:t>20XX</a:t>
            </a:r>
          </a:p>
        </p:txBody>
      </p:sp>
      <p:sp>
        <p:nvSpPr>
          <p:cNvPr id="58" name="Stopka — symbol zastępczy 57">
            <a:extLst>
              <a:ext uri="{FF2B5EF4-FFF2-40B4-BE49-F238E27FC236}">
                <a16:creationId xmlns:a16="http://schemas.microsoft.com/office/drawing/2014/main" id="{4DDD181B-D1CF-4E5A-B354-DE584F3F2B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Prezentacja</a:t>
            </a:r>
          </a:p>
        </p:txBody>
      </p:sp>
      <p:sp>
        <p:nvSpPr>
          <p:cNvPr id="59" name="Numer slajdu — symbol zastępczy 58">
            <a:extLst>
              <a:ext uri="{FF2B5EF4-FFF2-40B4-BE49-F238E27FC236}">
                <a16:creationId xmlns:a16="http://schemas.microsoft.com/office/drawing/2014/main" id="{185AB600-E5B8-4AFD-A7DA-37E5D3AFF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/>
          <a:p>
            <a:pPr rtl="0"/>
            <a:fld id="{EA87306C-81BA-4795-A5CA-9392456A8C1E}" type="slidenum">
              <a:rPr lang="pl-PL" smtClean="0"/>
              <a:pPr/>
              <a:t>2</a:t>
            </a:fld>
            <a:endParaRPr lang="pl-PL"/>
          </a:p>
        </p:txBody>
      </p:sp>
      <p:sp>
        <p:nvSpPr>
          <p:cNvPr id="8" name="Prostokąt 2">
            <a:extLst>
              <a:ext uri="{FF2B5EF4-FFF2-40B4-BE49-F238E27FC236}">
                <a16:creationId xmlns:a16="http://schemas.microsoft.com/office/drawing/2014/main" id="{0EC86616-7D95-4FC7-777B-A0C9980A7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96331"/>
            <a:ext cx="115824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fr-FR" b="1" dirty="0">
                <a:latin typeface="Arial" panose="020B0604020202020204" pitchFamily="34" charset="0"/>
              </a:rPr>
              <a:t>Na plenarnej sesji Parlamentu Europejskiego w dniu 9 lipca 2015, przeważającą ilością głosów (395-197) przyjęto propozycje dotyczące wprowadzenia znacznie bardziej ambitnych celów związanych z gospodarką w obiegu zamkniętym oraz gospodarką odpadami</a:t>
            </a:r>
            <a:endParaRPr lang="fr-FR" altLang="fr-FR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3395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Obraz — symbol zastępczy 15" descr="Obraz przedstawiający pole kiełkującej trawy">
            <a:extLst>
              <a:ext uri="{FF2B5EF4-FFF2-40B4-BE49-F238E27FC236}">
                <a16:creationId xmlns:a16="http://schemas.microsoft.com/office/drawing/2014/main" id="{594B2289-B469-43CF-B394-071C6B0A4DD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11344" y="0"/>
            <a:ext cx="6680656" cy="6858000"/>
          </a:xfrm>
        </p:spPr>
      </p:pic>
      <p:sp>
        <p:nvSpPr>
          <p:cNvPr id="10" name="pole tekstowe 7">
            <a:extLst>
              <a:ext uri="{FF2B5EF4-FFF2-40B4-BE49-F238E27FC236}">
                <a16:creationId xmlns:a16="http://schemas.microsoft.com/office/drawing/2014/main" id="{4FE8D011-C054-8727-BD4C-398F600B7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429" y="4414046"/>
            <a:ext cx="3429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fr-FR" sz="1800" dirty="0">
                <a:latin typeface="Arial" panose="020B0604020202020204" pitchFamily="34" charset="0"/>
              </a:rPr>
              <a:t>ACR+ </a:t>
            </a:r>
            <a:r>
              <a:rPr lang="en-US" altLang="fr-FR" sz="1800" dirty="0">
                <a:latin typeface="Arial" panose="020B0604020202020204" pitchFamily="34" charset="0"/>
              </a:rPr>
              <a:t>position paper on the Circular Economy Package</a:t>
            </a:r>
            <a:endParaRPr lang="fr-FR" altLang="fr-FR" sz="1800" dirty="0">
              <a:latin typeface="Arial" panose="020B0604020202020204" pitchFamily="34" charset="0"/>
            </a:endParaRPr>
          </a:p>
        </p:txBody>
      </p:sp>
      <p:sp>
        <p:nvSpPr>
          <p:cNvPr id="11" name="ZoneTexte 18">
            <a:extLst>
              <a:ext uri="{FF2B5EF4-FFF2-40B4-BE49-F238E27FC236}">
                <a16:creationId xmlns:a16="http://schemas.microsoft.com/office/drawing/2014/main" id="{65783485-07E6-14E0-0811-7C8DAA08D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744" y="2413603"/>
            <a:ext cx="4267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fr-FR" sz="2400" dirty="0"/>
              <a:t>Źródło: </a:t>
            </a:r>
            <a:r>
              <a:rPr lang="fr-FR" altLang="fr-FR" sz="2400" dirty="0"/>
              <a:t>Hanna </a:t>
            </a:r>
            <a:r>
              <a:rPr lang="pl-PL" altLang="fr-FR" sz="2400" dirty="0"/>
              <a:t>Marli</a:t>
            </a:r>
            <a:r>
              <a:rPr lang="fr-FR" altLang="fr-FR" sz="2400" dirty="0"/>
              <a:t>ère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dirty="0">
                <a:hlinkClick r:id="rId4"/>
              </a:rPr>
              <a:t>hanna.marliere@gmail.com</a:t>
            </a:r>
            <a:endParaRPr lang="fr-FR" altLang="fr-FR" sz="2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dirty="0"/>
              <a:t>Tel. 608-08-71-27</a:t>
            </a:r>
            <a:endParaRPr lang="pl-PL" altLang="fr-FR" sz="2400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E725373-A7E3-496B-A7DD-75ADE84C2525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991" y="6064885"/>
            <a:ext cx="5750560" cy="79311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Prostokąt 1">
            <a:extLst>
              <a:ext uri="{FF2B5EF4-FFF2-40B4-BE49-F238E27FC236}">
                <a16:creationId xmlns:a16="http://schemas.microsoft.com/office/drawing/2014/main" id="{4F2583E4-3F0C-4F2A-91C2-04DC0B14D180}"/>
              </a:ext>
            </a:extLst>
          </p:cNvPr>
          <p:cNvSpPr/>
          <p:nvPr/>
        </p:nvSpPr>
        <p:spPr>
          <a:xfrm>
            <a:off x="1149292" y="412981"/>
            <a:ext cx="9672505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„UPSKILLING -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wsparcie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studentów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i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pracowników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prowadzących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kształcenie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na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wybranych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kierunkach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studiów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Międzynarodowej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Akademii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Nauk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Stosowanych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Łomży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” 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Nr.  FERS.01.05-IP.08-0278/23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646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http://ec.europa.eu/environment/news/efe/articles/images/2014/08/article_20140506_02.jpg">
            <a:extLst>
              <a:ext uri="{FF2B5EF4-FFF2-40B4-BE49-F238E27FC236}">
                <a16:creationId xmlns:a16="http://schemas.microsoft.com/office/drawing/2014/main" id="{0F504F96-EC9E-0A59-E3F0-8D86FF340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0" y="981323"/>
            <a:ext cx="5867400" cy="47482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itre 1">
            <a:extLst>
              <a:ext uri="{FF2B5EF4-FFF2-40B4-BE49-F238E27FC236}">
                <a16:creationId xmlns:a16="http://schemas.microsoft.com/office/drawing/2014/main" id="{6A481AA3-EBF5-25FE-C879-E99DB4D1B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962" y="2631043"/>
            <a:ext cx="3861610" cy="1696408"/>
          </a:xfrm>
        </p:spPr>
        <p:txBody>
          <a:bodyPr anchor="ctr">
            <a:normAutofit/>
          </a:bodyPr>
          <a:lstStyle/>
          <a:p>
            <a:r>
              <a:rPr lang="pl-PL" altLang="fr-FR" sz="2000" err="1"/>
              <a:t>Circular</a:t>
            </a:r>
            <a:r>
              <a:rPr lang="pl-PL" altLang="fr-FR" sz="2000"/>
              <a:t> </a:t>
            </a:r>
            <a:r>
              <a:rPr lang="pl-PL" altLang="fr-FR" sz="2000" err="1"/>
              <a:t>economy</a:t>
            </a:r>
            <a:endParaRPr lang="fr-FR" altLang="fr-FR" sz="2000"/>
          </a:p>
        </p:txBody>
      </p:sp>
    </p:spTree>
    <p:extLst>
      <p:ext uri="{BB962C8B-B14F-4D97-AF65-F5344CB8AC3E}">
        <p14:creationId xmlns:p14="http://schemas.microsoft.com/office/powerpoint/2010/main" val="2174002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 descr="http://www.isb-global.com/wp-content/uploads/Ellen-McArthur-Foundation-Circular-Economy.jpg">
            <a:extLst>
              <a:ext uri="{FF2B5EF4-FFF2-40B4-BE49-F238E27FC236}">
                <a16:creationId xmlns:a16="http://schemas.microsoft.com/office/drawing/2014/main" id="{4E379C47-67BD-9E2D-605D-861825AF23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287" y="-26987"/>
            <a:ext cx="9115425" cy="688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3553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Obraz — symbol zastępczy 23" descr="Liść z kroplami wody">
            <a:extLst>
              <a:ext uri="{FF2B5EF4-FFF2-40B4-BE49-F238E27FC236}">
                <a16:creationId xmlns:a16="http://schemas.microsoft.com/office/drawing/2014/main" id="{218F3EFB-1B94-46C4-961E-9E4CCDFCA1B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01307"/>
          </a:xfrm>
        </p:spPr>
      </p:pic>
      <p:sp>
        <p:nvSpPr>
          <p:cNvPr id="9" name="Tytuł 8">
            <a:extLst>
              <a:ext uri="{FF2B5EF4-FFF2-40B4-BE49-F238E27FC236}">
                <a16:creationId xmlns:a16="http://schemas.microsoft.com/office/drawing/2014/main" id="{1EE5A625-CF8D-4DB8-B64A-918374A7C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450566" cy="6858000"/>
          </a:xfrm>
        </p:spPr>
        <p:txBody>
          <a:bodyPr rtlCol="0"/>
          <a:lstStyle/>
          <a:p>
            <a:pPr rtl="0"/>
            <a:r>
              <a:rPr lang="pl-PL" altLang="fr-FR" dirty="0"/>
              <a:t>Co nas czeka?</a:t>
            </a:r>
            <a:endParaRPr lang="pl-PL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7" name="Prostokąt 126">
            <a:extLst>
              <a:ext uri="{FF2B5EF4-FFF2-40B4-BE49-F238E27FC236}">
                <a16:creationId xmlns:a16="http://schemas.microsoft.com/office/drawing/2014/main" id="{DD11EA8B-DB5B-4136-99D3-4D19B66922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2114" y="4715995"/>
            <a:ext cx="2425056" cy="53877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D84588B1-770B-66B3-B22F-9C2984108C0F}"/>
              </a:ext>
            </a:extLst>
          </p:cNvPr>
          <p:cNvSpPr txBox="1">
            <a:spLocks/>
          </p:cNvSpPr>
          <p:nvPr/>
        </p:nvSpPr>
        <p:spPr>
          <a:xfrm>
            <a:off x="3600158" y="1800015"/>
            <a:ext cx="8393368" cy="52578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altLang="fr-FR" sz="2200" b="1" dirty="0"/>
              <a:t>1. Nowelizacja Dyrektywy Odpadowej – art. 5 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l-PL" altLang="fr-FR" sz="2200" dirty="0"/>
              <a:t>Obowiązek selektywnej zbiórki bioodpadów od 2025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l-PL" altLang="fr-FR" sz="2200" b="1" dirty="0"/>
              <a:t>2. Siódmy unijny Plan Działań w Zakresie Środowiska; Ramowa Dyrektywa Odpadowa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l-PL" altLang="fr-FR" sz="2200" dirty="0"/>
              <a:t>„należy maksymalizować efektywność gospodarki odpadami poprzez wysokie poziomy odzysku materiałowego również dla strumieni odpadów podlegających kompostowaniu”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l-PL" altLang="fr-FR" sz="2200" b="1" dirty="0"/>
              <a:t>3. Ku gospodarce o obiegu zamkniętym: program zero odpadów dla Europy” </a:t>
            </a:r>
            <a:r>
              <a:rPr lang="pl-PL" altLang="fr-FR" sz="2200" dirty="0"/>
              <a:t> </a:t>
            </a:r>
            <a:r>
              <a:rPr lang="pl-PL" altLang="fr-FR" sz="2200" i="1" dirty="0"/>
              <a:t>„Komisja będzie zachęcała do przestrzegania zasady kaskadowości w zrównoważonym wykorzystaniu biomasy, z uwzględnieniem wszystkich sektorów korzystających z biomasy, tak aby można ją było wykorzystywać w sposób możliwie najbardziej </a:t>
            </a:r>
            <a:r>
              <a:rPr lang="pl-PL" altLang="fr-FR" sz="2200" i="1" dirty="0" err="1"/>
              <a:t>zasobooszczędny</a:t>
            </a:r>
            <a:r>
              <a:rPr lang="pl-PL" altLang="fr-FR" sz="2200" i="1" dirty="0"/>
              <a:t>.”</a:t>
            </a:r>
            <a:endParaRPr lang="fr-FR" altLang="fr-FR" sz="22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fr-FR" sz="2200" dirty="0"/>
              <a:t>COM (2014) 398; </a:t>
            </a:r>
            <a:r>
              <a:rPr lang="en-US" altLang="fr-FR" sz="2200" dirty="0" err="1"/>
              <a:t>Bruksela</a:t>
            </a:r>
            <a:r>
              <a:rPr lang="en-US" altLang="fr-FR" sz="2200" dirty="0"/>
              <a:t> </a:t>
            </a:r>
            <a:r>
              <a:rPr lang="en-US" altLang="fr-FR" sz="2200" dirty="0" err="1"/>
              <a:t>dnia</a:t>
            </a:r>
            <a:r>
              <a:rPr lang="en-US" altLang="fr-FR" sz="2200" dirty="0"/>
              <a:t> 2.07.2014.</a:t>
            </a:r>
            <a:endParaRPr lang="fr-FR" altLang="fr-FR" sz="2200" dirty="0"/>
          </a:p>
          <a:p>
            <a:pPr marL="0" indent="0">
              <a:buFont typeface="Arial" panose="020B0604020202020204" pitchFamily="34" charset="0"/>
              <a:buNone/>
            </a:pPr>
            <a:endParaRPr lang="fr-FR" altLang="fr-FR" sz="2200" dirty="0"/>
          </a:p>
          <a:p>
            <a:pPr marL="0" indent="0">
              <a:buFont typeface="Arial" panose="020B0604020202020204" pitchFamily="34" charset="0"/>
              <a:buNone/>
            </a:pPr>
            <a:endParaRPr lang="fr-FR" altLang="fr-FR" sz="2200" dirty="0"/>
          </a:p>
          <a:p>
            <a:pPr marL="0" indent="0">
              <a:buFont typeface="Arial" panose="020B0604020202020204" pitchFamily="34" charset="0"/>
              <a:buNone/>
            </a:pPr>
            <a:endParaRPr lang="fr-FR" altLang="fr-FR" sz="2200" dirty="0"/>
          </a:p>
        </p:txBody>
      </p:sp>
    </p:spTree>
    <p:extLst>
      <p:ext uri="{BB962C8B-B14F-4D97-AF65-F5344CB8AC3E}">
        <p14:creationId xmlns:p14="http://schemas.microsoft.com/office/powerpoint/2010/main" val="3984440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Obraz — symbol zastępczy 15" descr="Obraz zawierający trawę, niebo, plener, pole">
            <a:extLst>
              <a:ext uri="{FF2B5EF4-FFF2-40B4-BE49-F238E27FC236}">
                <a16:creationId xmlns:a16="http://schemas.microsoft.com/office/drawing/2014/main" id="{C1B138FC-3C84-469E-A058-94102F777E5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sp>
        <p:nvSpPr>
          <p:cNvPr id="5" name="Tytuł 4">
            <a:extLst>
              <a:ext uri="{FF2B5EF4-FFF2-40B4-BE49-F238E27FC236}">
                <a16:creationId xmlns:a16="http://schemas.microsoft.com/office/drawing/2014/main" id="{0341AF6A-3D5A-4E1F-AF01-A82A15DA5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</p:spPr>
        <p:txBody>
          <a:bodyPr rtlCol="0"/>
          <a:lstStyle/>
          <a:p>
            <a:pPr rtl="0"/>
            <a:endParaRPr lang="pl-PL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3609D9F-A740-138A-1C5C-BDFD9123C9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0635875"/>
              </p:ext>
            </p:extLst>
          </p:nvPr>
        </p:nvGraphicFramePr>
        <p:xfrm>
          <a:off x="1764670" y="914399"/>
          <a:ext cx="8662659" cy="5029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41272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Obraz — symbol zastępczy 26" descr="Widok z góry na aleję obsadzoną drzewami i pastwiska po obu jej stronach">
            <a:extLst>
              <a:ext uri="{FF2B5EF4-FFF2-40B4-BE49-F238E27FC236}">
                <a16:creationId xmlns:a16="http://schemas.microsoft.com/office/drawing/2014/main" id="{290FBD7A-BEB6-4C4C-B057-7A00B6FBB7D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4495801" cy="6858000"/>
          </a:xfrm>
        </p:spPr>
      </p:pic>
      <p:pic>
        <p:nvPicPr>
          <p:cNvPr id="26" name="Picture 11" descr="bilketa_eboluzioa">
            <a:extLst>
              <a:ext uri="{FF2B5EF4-FFF2-40B4-BE49-F238E27FC236}">
                <a16:creationId xmlns:a16="http://schemas.microsoft.com/office/drawing/2014/main" id="{F257FCD0-DBD3-E7E8-CF2A-5741E7DD9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698" y="1146544"/>
            <a:ext cx="5334000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ytuł 1">
            <a:extLst>
              <a:ext uri="{FF2B5EF4-FFF2-40B4-BE49-F238E27FC236}">
                <a16:creationId xmlns:a16="http://schemas.microsoft.com/office/drawing/2014/main" id="{29E7DF55-227D-F16D-1065-F306FF38B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7163" y="125782"/>
            <a:ext cx="6096000" cy="1143000"/>
          </a:xfrm>
        </p:spPr>
        <p:txBody>
          <a:bodyPr/>
          <a:lstStyle/>
          <a:p>
            <a:r>
              <a:rPr lang="pl-PL" altLang="fr-FR" sz="2800" dirty="0"/>
              <a:t>Efekty wprowadzenia zbiórki selektywnej bioodpadów na ilość odpadów zmieszanych</a:t>
            </a:r>
            <a:endParaRPr lang="fr-FR" altLang="fr-FR" sz="2800" dirty="0"/>
          </a:p>
        </p:txBody>
      </p:sp>
    </p:spTree>
    <p:extLst>
      <p:ext uri="{BB962C8B-B14F-4D97-AF65-F5344CB8AC3E}">
        <p14:creationId xmlns:p14="http://schemas.microsoft.com/office/powerpoint/2010/main" val="1094308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Obraz — symbol zastępczy 33" descr="Obraz przedstawiający trawę, plener, przyrodę, pole, zachód słońca">
            <a:extLst>
              <a:ext uri="{FF2B5EF4-FFF2-40B4-BE49-F238E27FC236}">
                <a16:creationId xmlns:a16="http://schemas.microsoft.com/office/drawing/2014/main" id="{C4BDBB22-6AEB-49C9-9E42-0CA929FFB7A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" y="0"/>
            <a:ext cx="12192001" cy="6858000"/>
          </a:xfrm>
        </p:spPr>
      </p:pic>
      <p:sp>
        <p:nvSpPr>
          <p:cNvPr id="47" name="Tytuł 46">
            <a:extLst>
              <a:ext uri="{FF2B5EF4-FFF2-40B4-BE49-F238E27FC236}">
                <a16:creationId xmlns:a16="http://schemas.microsoft.com/office/drawing/2014/main" id="{3F9E60C6-15AA-4C95-9519-652CD08A8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214" y="737738"/>
            <a:ext cx="3049568" cy="640698"/>
          </a:xfrm>
        </p:spPr>
        <p:txBody>
          <a:bodyPr rtlCol="0"/>
          <a:lstStyle/>
          <a:p>
            <a:pPr rtl="0"/>
            <a:r>
              <a:rPr lang="pl-PL" altLang="pl-PL" b="1" dirty="0"/>
              <a:t>SYSTEM</a:t>
            </a:r>
            <a:endParaRPr lang="pl-PL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Prostokąt 14">
            <a:extLst>
              <a:ext uri="{FF2B5EF4-FFF2-40B4-BE49-F238E27FC236}">
                <a16:creationId xmlns:a16="http://schemas.microsoft.com/office/drawing/2014/main" id="{C7070E84-7C6C-417F-AB09-EC34EAFFD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07521" y="0"/>
            <a:ext cx="3376958" cy="6858000"/>
          </a:xfrm>
          <a:custGeom>
            <a:avLst/>
            <a:gdLst>
              <a:gd name="connsiteX0" fmla="*/ 0 w 8808322"/>
              <a:gd name="connsiteY0" fmla="*/ 0 h 6858000"/>
              <a:gd name="connsiteX1" fmla="*/ 8808322 w 8808322"/>
              <a:gd name="connsiteY1" fmla="*/ 0 h 6858000"/>
              <a:gd name="connsiteX2" fmla="*/ 8808322 w 8808322"/>
              <a:gd name="connsiteY2" fmla="*/ 6858000 h 6858000"/>
              <a:gd name="connsiteX3" fmla="*/ 0 w 8808322"/>
              <a:gd name="connsiteY3" fmla="*/ 6858000 h 6858000"/>
              <a:gd name="connsiteX4" fmla="*/ 0 w 8808322"/>
              <a:gd name="connsiteY4" fmla="*/ 0 h 6858000"/>
              <a:gd name="connsiteX0" fmla="*/ 398 w 8808720"/>
              <a:gd name="connsiteY0" fmla="*/ 0 h 6858000"/>
              <a:gd name="connsiteX1" fmla="*/ 8808720 w 8808720"/>
              <a:gd name="connsiteY1" fmla="*/ 0 h 6858000"/>
              <a:gd name="connsiteX2" fmla="*/ 8808720 w 8808720"/>
              <a:gd name="connsiteY2" fmla="*/ 6858000 h 6858000"/>
              <a:gd name="connsiteX3" fmla="*/ 398 w 8808720"/>
              <a:gd name="connsiteY3" fmla="*/ 6858000 h 6858000"/>
              <a:gd name="connsiteX4" fmla="*/ 0 w 8808720"/>
              <a:gd name="connsiteY4" fmla="*/ 1417320 h 6858000"/>
              <a:gd name="connsiteX5" fmla="*/ 398 w 8808720"/>
              <a:gd name="connsiteY5" fmla="*/ 0 h 6858000"/>
              <a:gd name="connsiteX0" fmla="*/ 413722 w 9222044"/>
              <a:gd name="connsiteY0" fmla="*/ 0 h 6858000"/>
              <a:gd name="connsiteX1" fmla="*/ 9222044 w 9222044"/>
              <a:gd name="connsiteY1" fmla="*/ 0 h 6858000"/>
              <a:gd name="connsiteX2" fmla="*/ 9222044 w 9222044"/>
              <a:gd name="connsiteY2" fmla="*/ 6858000 h 6858000"/>
              <a:gd name="connsiteX3" fmla="*/ 413722 w 9222044"/>
              <a:gd name="connsiteY3" fmla="*/ 6858000 h 6858000"/>
              <a:gd name="connsiteX4" fmla="*/ 413324 w 9222044"/>
              <a:gd name="connsiteY4" fmla="*/ 1417320 h 6858000"/>
              <a:gd name="connsiteX5" fmla="*/ 1861124 w 9222044"/>
              <a:gd name="connsiteY5" fmla="*/ 1417320 h 6858000"/>
              <a:gd name="connsiteX6" fmla="*/ 413722 w 9222044"/>
              <a:gd name="connsiteY6" fmla="*/ 0 h 6858000"/>
              <a:gd name="connsiteX0" fmla="*/ 413722 w 9222044"/>
              <a:gd name="connsiteY0" fmla="*/ 0 h 6858000"/>
              <a:gd name="connsiteX1" fmla="*/ 9222044 w 9222044"/>
              <a:gd name="connsiteY1" fmla="*/ 0 h 6858000"/>
              <a:gd name="connsiteX2" fmla="*/ 9222044 w 9222044"/>
              <a:gd name="connsiteY2" fmla="*/ 6858000 h 6858000"/>
              <a:gd name="connsiteX3" fmla="*/ 413722 w 9222044"/>
              <a:gd name="connsiteY3" fmla="*/ 6858000 h 6858000"/>
              <a:gd name="connsiteX4" fmla="*/ 413324 w 9222044"/>
              <a:gd name="connsiteY4" fmla="*/ 1417320 h 6858000"/>
              <a:gd name="connsiteX5" fmla="*/ 1861124 w 9222044"/>
              <a:gd name="connsiteY5" fmla="*/ 1417320 h 6858000"/>
              <a:gd name="connsiteX6" fmla="*/ 413722 w 9222044"/>
              <a:gd name="connsiteY6" fmla="*/ 0 h 6858000"/>
              <a:gd name="connsiteX0" fmla="*/ 413722 w 9222044"/>
              <a:gd name="connsiteY0" fmla="*/ 0 h 6858000"/>
              <a:gd name="connsiteX1" fmla="*/ 9222044 w 9222044"/>
              <a:gd name="connsiteY1" fmla="*/ 0 h 6858000"/>
              <a:gd name="connsiteX2" fmla="*/ 9222044 w 9222044"/>
              <a:gd name="connsiteY2" fmla="*/ 6858000 h 6858000"/>
              <a:gd name="connsiteX3" fmla="*/ 413722 w 9222044"/>
              <a:gd name="connsiteY3" fmla="*/ 6858000 h 6858000"/>
              <a:gd name="connsiteX4" fmla="*/ 413324 w 9222044"/>
              <a:gd name="connsiteY4" fmla="*/ 1417320 h 6858000"/>
              <a:gd name="connsiteX5" fmla="*/ 1861124 w 9222044"/>
              <a:gd name="connsiteY5" fmla="*/ 1417320 h 6858000"/>
              <a:gd name="connsiteX6" fmla="*/ 413722 w 9222044"/>
              <a:gd name="connsiteY6" fmla="*/ 0 h 6858000"/>
              <a:gd name="connsiteX0" fmla="*/ 383332 w 9191654"/>
              <a:gd name="connsiteY0" fmla="*/ 0 h 6858000"/>
              <a:gd name="connsiteX1" fmla="*/ 9191654 w 9191654"/>
              <a:gd name="connsiteY1" fmla="*/ 0 h 6858000"/>
              <a:gd name="connsiteX2" fmla="*/ 9191654 w 9191654"/>
              <a:gd name="connsiteY2" fmla="*/ 6858000 h 6858000"/>
              <a:gd name="connsiteX3" fmla="*/ 383332 w 9191654"/>
              <a:gd name="connsiteY3" fmla="*/ 6858000 h 6858000"/>
              <a:gd name="connsiteX4" fmla="*/ 382934 w 9191654"/>
              <a:gd name="connsiteY4" fmla="*/ 1417320 h 6858000"/>
              <a:gd name="connsiteX5" fmla="*/ 1830734 w 9191654"/>
              <a:gd name="connsiteY5" fmla="*/ 1417320 h 6858000"/>
              <a:gd name="connsiteX6" fmla="*/ 1823114 w 9191654"/>
              <a:gd name="connsiteY6" fmla="*/ 822960 h 6858000"/>
              <a:gd name="connsiteX7" fmla="*/ 383332 w 9191654"/>
              <a:gd name="connsiteY7" fmla="*/ 0 h 6858000"/>
              <a:gd name="connsiteX0" fmla="*/ 383332 w 9191654"/>
              <a:gd name="connsiteY0" fmla="*/ 0 h 6858000"/>
              <a:gd name="connsiteX1" fmla="*/ 9191654 w 9191654"/>
              <a:gd name="connsiteY1" fmla="*/ 0 h 6858000"/>
              <a:gd name="connsiteX2" fmla="*/ 9191654 w 9191654"/>
              <a:gd name="connsiteY2" fmla="*/ 6858000 h 6858000"/>
              <a:gd name="connsiteX3" fmla="*/ 383332 w 9191654"/>
              <a:gd name="connsiteY3" fmla="*/ 6858000 h 6858000"/>
              <a:gd name="connsiteX4" fmla="*/ 382934 w 9191654"/>
              <a:gd name="connsiteY4" fmla="*/ 1417320 h 6858000"/>
              <a:gd name="connsiteX5" fmla="*/ 1830734 w 9191654"/>
              <a:gd name="connsiteY5" fmla="*/ 1417320 h 6858000"/>
              <a:gd name="connsiteX6" fmla="*/ 1823114 w 9191654"/>
              <a:gd name="connsiteY6" fmla="*/ 822960 h 6858000"/>
              <a:gd name="connsiteX7" fmla="*/ 383332 w 9191654"/>
              <a:gd name="connsiteY7" fmla="*/ 0 h 6858000"/>
              <a:gd name="connsiteX0" fmla="*/ 383332 w 9191654"/>
              <a:gd name="connsiteY0" fmla="*/ 0 h 6858000"/>
              <a:gd name="connsiteX1" fmla="*/ 9191654 w 9191654"/>
              <a:gd name="connsiteY1" fmla="*/ 0 h 6858000"/>
              <a:gd name="connsiteX2" fmla="*/ 9191654 w 9191654"/>
              <a:gd name="connsiteY2" fmla="*/ 6858000 h 6858000"/>
              <a:gd name="connsiteX3" fmla="*/ 383332 w 9191654"/>
              <a:gd name="connsiteY3" fmla="*/ 6858000 h 6858000"/>
              <a:gd name="connsiteX4" fmla="*/ 382934 w 9191654"/>
              <a:gd name="connsiteY4" fmla="*/ 1417320 h 6858000"/>
              <a:gd name="connsiteX5" fmla="*/ 1830734 w 9191654"/>
              <a:gd name="connsiteY5" fmla="*/ 1417320 h 6858000"/>
              <a:gd name="connsiteX6" fmla="*/ 1823114 w 9191654"/>
              <a:gd name="connsiteY6" fmla="*/ 822960 h 6858000"/>
              <a:gd name="connsiteX7" fmla="*/ 383332 w 9191654"/>
              <a:gd name="connsiteY7" fmla="*/ 0 h 6858000"/>
              <a:gd name="connsiteX0" fmla="*/ 685684 w 9494006"/>
              <a:gd name="connsiteY0" fmla="*/ 0 h 6858000"/>
              <a:gd name="connsiteX1" fmla="*/ 9494006 w 9494006"/>
              <a:gd name="connsiteY1" fmla="*/ 0 h 6858000"/>
              <a:gd name="connsiteX2" fmla="*/ 9494006 w 9494006"/>
              <a:gd name="connsiteY2" fmla="*/ 6858000 h 6858000"/>
              <a:gd name="connsiteX3" fmla="*/ 685684 w 9494006"/>
              <a:gd name="connsiteY3" fmla="*/ 6858000 h 6858000"/>
              <a:gd name="connsiteX4" fmla="*/ 685286 w 9494006"/>
              <a:gd name="connsiteY4" fmla="*/ 1417320 h 6858000"/>
              <a:gd name="connsiteX5" fmla="*/ 2133086 w 9494006"/>
              <a:gd name="connsiteY5" fmla="*/ 1417320 h 6858000"/>
              <a:gd name="connsiteX6" fmla="*/ 2125466 w 9494006"/>
              <a:gd name="connsiteY6" fmla="*/ 822960 h 6858000"/>
              <a:gd name="connsiteX7" fmla="*/ 692906 w 9494006"/>
              <a:gd name="connsiteY7" fmla="*/ 822960 h 6858000"/>
              <a:gd name="connsiteX8" fmla="*/ 685684 w 9494006"/>
              <a:gd name="connsiteY8" fmla="*/ 0 h 6858000"/>
              <a:gd name="connsiteX0" fmla="*/ 685684 w 9494006"/>
              <a:gd name="connsiteY0" fmla="*/ 0 h 6858000"/>
              <a:gd name="connsiteX1" fmla="*/ 9494006 w 9494006"/>
              <a:gd name="connsiteY1" fmla="*/ 0 h 6858000"/>
              <a:gd name="connsiteX2" fmla="*/ 9494006 w 9494006"/>
              <a:gd name="connsiteY2" fmla="*/ 6858000 h 6858000"/>
              <a:gd name="connsiteX3" fmla="*/ 685684 w 9494006"/>
              <a:gd name="connsiteY3" fmla="*/ 6858000 h 6858000"/>
              <a:gd name="connsiteX4" fmla="*/ 685286 w 9494006"/>
              <a:gd name="connsiteY4" fmla="*/ 1417320 h 6858000"/>
              <a:gd name="connsiteX5" fmla="*/ 2133086 w 9494006"/>
              <a:gd name="connsiteY5" fmla="*/ 1417320 h 6858000"/>
              <a:gd name="connsiteX6" fmla="*/ 2125466 w 9494006"/>
              <a:gd name="connsiteY6" fmla="*/ 822960 h 6858000"/>
              <a:gd name="connsiteX7" fmla="*/ 692906 w 9494006"/>
              <a:gd name="connsiteY7" fmla="*/ 822960 h 6858000"/>
              <a:gd name="connsiteX8" fmla="*/ 685684 w 9494006"/>
              <a:gd name="connsiteY8" fmla="*/ 0 h 6858000"/>
              <a:gd name="connsiteX0" fmla="*/ 685684 w 9494006"/>
              <a:gd name="connsiteY0" fmla="*/ 0 h 6858000"/>
              <a:gd name="connsiteX1" fmla="*/ 9494006 w 9494006"/>
              <a:gd name="connsiteY1" fmla="*/ 0 h 6858000"/>
              <a:gd name="connsiteX2" fmla="*/ 9494006 w 9494006"/>
              <a:gd name="connsiteY2" fmla="*/ 6858000 h 6858000"/>
              <a:gd name="connsiteX3" fmla="*/ 685684 w 9494006"/>
              <a:gd name="connsiteY3" fmla="*/ 6858000 h 6858000"/>
              <a:gd name="connsiteX4" fmla="*/ 685286 w 9494006"/>
              <a:gd name="connsiteY4" fmla="*/ 1417320 h 6858000"/>
              <a:gd name="connsiteX5" fmla="*/ 2133086 w 9494006"/>
              <a:gd name="connsiteY5" fmla="*/ 1417320 h 6858000"/>
              <a:gd name="connsiteX6" fmla="*/ 2125466 w 9494006"/>
              <a:gd name="connsiteY6" fmla="*/ 822960 h 6858000"/>
              <a:gd name="connsiteX7" fmla="*/ 692906 w 9494006"/>
              <a:gd name="connsiteY7" fmla="*/ 822960 h 6858000"/>
              <a:gd name="connsiteX8" fmla="*/ 685684 w 9494006"/>
              <a:gd name="connsiteY8" fmla="*/ 0 h 6858000"/>
              <a:gd name="connsiteX0" fmla="*/ 101918 w 8910240"/>
              <a:gd name="connsiteY0" fmla="*/ 0 h 6858000"/>
              <a:gd name="connsiteX1" fmla="*/ 8910240 w 8910240"/>
              <a:gd name="connsiteY1" fmla="*/ 0 h 6858000"/>
              <a:gd name="connsiteX2" fmla="*/ 8910240 w 8910240"/>
              <a:gd name="connsiteY2" fmla="*/ 6858000 h 6858000"/>
              <a:gd name="connsiteX3" fmla="*/ 101918 w 8910240"/>
              <a:gd name="connsiteY3" fmla="*/ 6858000 h 6858000"/>
              <a:gd name="connsiteX4" fmla="*/ 101520 w 8910240"/>
              <a:gd name="connsiteY4" fmla="*/ 1417320 h 6858000"/>
              <a:gd name="connsiteX5" fmla="*/ 1549320 w 8910240"/>
              <a:gd name="connsiteY5" fmla="*/ 1417320 h 6858000"/>
              <a:gd name="connsiteX6" fmla="*/ 1541700 w 8910240"/>
              <a:gd name="connsiteY6" fmla="*/ 822960 h 6858000"/>
              <a:gd name="connsiteX7" fmla="*/ 109140 w 8910240"/>
              <a:gd name="connsiteY7" fmla="*/ 822960 h 6858000"/>
              <a:gd name="connsiteX8" fmla="*/ 101918 w 8910240"/>
              <a:gd name="connsiteY8" fmla="*/ 0 h 6858000"/>
              <a:gd name="connsiteX0" fmla="*/ 607 w 8808929"/>
              <a:gd name="connsiteY0" fmla="*/ 0 h 6858000"/>
              <a:gd name="connsiteX1" fmla="*/ 8808929 w 8808929"/>
              <a:gd name="connsiteY1" fmla="*/ 0 h 6858000"/>
              <a:gd name="connsiteX2" fmla="*/ 8808929 w 8808929"/>
              <a:gd name="connsiteY2" fmla="*/ 6858000 h 6858000"/>
              <a:gd name="connsiteX3" fmla="*/ 607 w 8808929"/>
              <a:gd name="connsiteY3" fmla="*/ 6858000 h 6858000"/>
              <a:gd name="connsiteX4" fmla="*/ 209 w 8808929"/>
              <a:gd name="connsiteY4" fmla="*/ 1417320 h 6858000"/>
              <a:gd name="connsiteX5" fmla="*/ 1448009 w 8808929"/>
              <a:gd name="connsiteY5" fmla="*/ 1417320 h 6858000"/>
              <a:gd name="connsiteX6" fmla="*/ 1440389 w 8808929"/>
              <a:gd name="connsiteY6" fmla="*/ 822960 h 6858000"/>
              <a:gd name="connsiteX7" fmla="*/ 7829 w 8808929"/>
              <a:gd name="connsiteY7" fmla="*/ 822960 h 6858000"/>
              <a:gd name="connsiteX8" fmla="*/ 607 w 8808929"/>
              <a:gd name="connsiteY8" fmla="*/ 0 h 6858000"/>
              <a:gd name="connsiteX0" fmla="*/ 607 w 8808929"/>
              <a:gd name="connsiteY0" fmla="*/ 0 h 6858000"/>
              <a:gd name="connsiteX1" fmla="*/ 8808929 w 8808929"/>
              <a:gd name="connsiteY1" fmla="*/ 0 h 6858000"/>
              <a:gd name="connsiteX2" fmla="*/ 3366072 w 8808929"/>
              <a:gd name="connsiteY2" fmla="*/ 6858000 h 6858000"/>
              <a:gd name="connsiteX3" fmla="*/ 607 w 8808929"/>
              <a:gd name="connsiteY3" fmla="*/ 6858000 h 6858000"/>
              <a:gd name="connsiteX4" fmla="*/ 209 w 8808929"/>
              <a:gd name="connsiteY4" fmla="*/ 1417320 h 6858000"/>
              <a:gd name="connsiteX5" fmla="*/ 1448009 w 8808929"/>
              <a:gd name="connsiteY5" fmla="*/ 1417320 h 6858000"/>
              <a:gd name="connsiteX6" fmla="*/ 1440389 w 8808929"/>
              <a:gd name="connsiteY6" fmla="*/ 822960 h 6858000"/>
              <a:gd name="connsiteX7" fmla="*/ 7829 w 8808929"/>
              <a:gd name="connsiteY7" fmla="*/ 822960 h 6858000"/>
              <a:gd name="connsiteX8" fmla="*/ 607 w 8808929"/>
              <a:gd name="connsiteY8" fmla="*/ 0 h 6858000"/>
              <a:gd name="connsiteX0" fmla="*/ 607 w 3376958"/>
              <a:gd name="connsiteY0" fmla="*/ 0 h 6858000"/>
              <a:gd name="connsiteX1" fmla="*/ 3376958 w 3376958"/>
              <a:gd name="connsiteY1" fmla="*/ 0 h 6858000"/>
              <a:gd name="connsiteX2" fmla="*/ 3366072 w 3376958"/>
              <a:gd name="connsiteY2" fmla="*/ 6858000 h 6858000"/>
              <a:gd name="connsiteX3" fmla="*/ 607 w 3376958"/>
              <a:gd name="connsiteY3" fmla="*/ 6858000 h 6858000"/>
              <a:gd name="connsiteX4" fmla="*/ 209 w 3376958"/>
              <a:gd name="connsiteY4" fmla="*/ 1417320 h 6858000"/>
              <a:gd name="connsiteX5" fmla="*/ 1448009 w 3376958"/>
              <a:gd name="connsiteY5" fmla="*/ 1417320 h 6858000"/>
              <a:gd name="connsiteX6" fmla="*/ 1440389 w 3376958"/>
              <a:gd name="connsiteY6" fmla="*/ 822960 h 6858000"/>
              <a:gd name="connsiteX7" fmla="*/ 7829 w 3376958"/>
              <a:gd name="connsiteY7" fmla="*/ 822960 h 6858000"/>
              <a:gd name="connsiteX8" fmla="*/ 607 w 3376958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76958" h="6858000">
                <a:moveTo>
                  <a:pt x="607" y="0"/>
                </a:moveTo>
                <a:lnTo>
                  <a:pt x="3376958" y="0"/>
                </a:lnTo>
                <a:cubicBezTo>
                  <a:pt x="3373329" y="2286000"/>
                  <a:pt x="3369701" y="4572000"/>
                  <a:pt x="3366072" y="6858000"/>
                </a:cubicBezTo>
                <a:lnTo>
                  <a:pt x="607" y="6858000"/>
                </a:lnTo>
                <a:cubicBezTo>
                  <a:pt x="474" y="5044440"/>
                  <a:pt x="342" y="3230880"/>
                  <a:pt x="209" y="1417320"/>
                </a:cubicBezTo>
                <a:cubicBezTo>
                  <a:pt x="-1127" y="1400810"/>
                  <a:pt x="1470803" y="1409700"/>
                  <a:pt x="1448009" y="1417320"/>
                </a:cubicBezTo>
                <a:cubicBezTo>
                  <a:pt x="1444199" y="1253490"/>
                  <a:pt x="1453023" y="1028700"/>
                  <a:pt x="1440389" y="822960"/>
                </a:cubicBezTo>
                <a:lnTo>
                  <a:pt x="7829" y="822960"/>
                </a:lnTo>
                <a:cubicBezTo>
                  <a:pt x="4085" y="533400"/>
                  <a:pt x="-1933" y="316230"/>
                  <a:pt x="607" y="0"/>
                </a:cubicBezTo>
                <a:close/>
              </a:path>
            </a:pathLst>
          </a:cu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dirty="0">
              <a:latin typeface="Calibri" panose="020F0502020204030204" pitchFamily="34" charset="0"/>
            </a:endParaRPr>
          </a:p>
        </p:txBody>
      </p:sp>
      <p:pic>
        <p:nvPicPr>
          <p:cNvPr id="14" name="Picture 4" descr="http://www.artbiznes.pl/wp-content/uploads/2011/11/Bardzo-skomplikowany-mechanizm-zegarka.jpg">
            <a:extLst>
              <a:ext uri="{FF2B5EF4-FFF2-40B4-BE49-F238E27FC236}">
                <a16:creationId xmlns:a16="http://schemas.microsoft.com/office/drawing/2014/main" id="{EDAC93E3-0261-6242-F6C2-43F98F0CC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3361" y="1800796"/>
            <a:ext cx="3109755" cy="368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 descr="http://m.gadzetomania.pl/nv-1eaf7590d4e63d7aff36560c7d464,305,0,0,0.png">
            <a:extLst>
              <a:ext uri="{FF2B5EF4-FFF2-40B4-BE49-F238E27FC236}">
                <a16:creationId xmlns:a16="http://schemas.microsoft.com/office/drawing/2014/main" id="{195D4FCA-37BF-741F-7368-AF7975BB5A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9" r="22965"/>
          <a:stretch/>
        </p:blipFill>
        <p:spPr bwMode="auto">
          <a:xfrm>
            <a:off x="568870" y="1800796"/>
            <a:ext cx="3189768" cy="361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0759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Obraz — symbol zastępczy 17" descr="Obraz przedstawiający rośliny, warzywa&#10;">
            <a:extLst>
              <a:ext uri="{FF2B5EF4-FFF2-40B4-BE49-F238E27FC236}">
                <a16:creationId xmlns:a16="http://schemas.microsoft.com/office/drawing/2014/main" id="{A5E3392C-C6EB-4B0C-B644-CBD1E6A3442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84174" y="0"/>
            <a:ext cx="5807825" cy="6858000"/>
          </a:xfrm>
        </p:spPr>
      </p:pic>
      <p:sp>
        <p:nvSpPr>
          <p:cNvPr id="16" name="Tytuł 1">
            <a:extLst>
              <a:ext uri="{FF2B5EF4-FFF2-40B4-BE49-F238E27FC236}">
                <a16:creationId xmlns:a16="http://schemas.microsoft.com/office/drawing/2014/main" id="{1EAA1026-CD2E-B533-DDD3-BDDBF657D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3285460" cy="1143000"/>
          </a:xfrm>
        </p:spPr>
        <p:txBody>
          <a:bodyPr/>
          <a:lstStyle/>
          <a:p>
            <a:r>
              <a:rPr lang="pl-PL" altLang="fr-FR" dirty="0"/>
              <a:t>Dane </a:t>
            </a:r>
            <a:r>
              <a:rPr lang="pl-PL" altLang="fr-FR" dirty="0" err="1"/>
              <a:t>wpgo</a:t>
            </a:r>
            <a:endParaRPr lang="fr-FR" altLang="fr-FR" dirty="0"/>
          </a:p>
        </p:txBody>
      </p:sp>
      <p:sp>
        <p:nvSpPr>
          <p:cNvPr id="17" name="TextBox 2">
            <a:extLst>
              <a:ext uri="{FF2B5EF4-FFF2-40B4-BE49-F238E27FC236}">
                <a16:creationId xmlns:a16="http://schemas.microsoft.com/office/drawing/2014/main" id="{88B111E5-519B-A96A-4D7B-F71E3DB88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521" y="1795130"/>
            <a:ext cx="496186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FR" altLang="fr-FR" sz="2200" dirty="0">
                <a:latin typeface="Arial" panose="020B0604020202020204" pitchFamily="34" charset="0"/>
              </a:rPr>
              <a:t>Ogólnie dobra sytuacja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2200" dirty="0">
                <a:latin typeface="Arial" panose="020B0604020202020204" pitchFamily="34" charset="0"/>
              </a:rPr>
              <a:t>W wielu regionach wsytarczająca moc przerobowa instalacji, lub instalacje przewymiarowane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2200" dirty="0">
                <a:latin typeface="Arial" panose="020B0604020202020204" pitchFamily="34" charset="0"/>
              </a:rPr>
              <a:t>Brak znaczących problemów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2200" dirty="0">
                <a:latin typeface="Arial" panose="020B0604020202020204" pitchFamily="34" charset="0"/>
              </a:rPr>
              <a:t>Brak wyznaczenia konkretnych celów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2200" dirty="0">
                <a:latin typeface="Arial" panose="020B0604020202020204" pitchFamily="34" charset="0"/>
              </a:rPr>
              <a:t>Rozdzielenie strumienia odpadów komunalnych i innych odpadów ulegających biodegradacji</a:t>
            </a:r>
          </a:p>
        </p:txBody>
      </p:sp>
    </p:spTree>
    <p:extLst>
      <p:ext uri="{BB962C8B-B14F-4D97-AF65-F5344CB8AC3E}">
        <p14:creationId xmlns:p14="http://schemas.microsoft.com/office/powerpoint/2010/main" val="231693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Custom 1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4D0E9"/>
      </a:accent1>
      <a:accent2>
        <a:srgbClr val="476977"/>
      </a:accent2>
      <a:accent3>
        <a:srgbClr val="79BBE9"/>
      </a:accent3>
      <a:accent4>
        <a:srgbClr val="6B8043"/>
      </a:accent4>
      <a:accent5>
        <a:srgbClr val="9ACF21"/>
      </a:accent5>
      <a:accent6>
        <a:srgbClr val="CFDCA5"/>
      </a:accent6>
      <a:hlink>
        <a:srgbClr val="0563C1"/>
      </a:hlink>
      <a:folHlink>
        <a:srgbClr val="954F72"/>
      </a:folHlink>
    </a:clrScheme>
    <a:fontScheme name="Custom 26">
      <a:majorFont>
        <a:latin typeface="Tenorite Bold"/>
        <a:ea typeface=""/>
        <a:cs typeface=""/>
      </a:majorFont>
      <a:minorFont>
        <a:latin typeface="Tenorite 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3327432_TF16411175_Win32" id="{F29BE9B9-F9B5-4937-8653-DB6A6AF6DF48}" vid="{AF0AB4EB-7805-4758-A3BC-25A21D0F48B4}"/>
    </a:ext>
  </a:extLst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865FE6A2BB0D41BD550639028B4892" ma:contentTypeVersion="4" ma:contentTypeDescription="Utwórz nowy dokument." ma:contentTypeScope="" ma:versionID="12a3e1ee61b39551febca0ce369e62a2">
  <xsd:schema xmlns:xsd="http://www.w3.org/2001/XMLSchema" xmlns:xs="http://www.w3.org/2001/XMLSchema" xmlns:p="http://schemas.microsoft.com/office/2006/metadata/properties" xmlns:ns2="9b54b6bc-d050-4f62-93d0-d8d494cbc3d6" targetNamespace="http://schemas.microsoft.com/office/2006/metadata/properties" ma:root="true" ma:fieldsID="419063ad1ee9e4c6ce0f5f483f15fba6" ns2:_="">
    <xsd:import namespace="9b54b6bc-d050-4f62-93d0-d8d494cbc3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54b6bc-d050-4f62-93d0-d8d494cbc3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1B15C2-B622-4464-872A-FFB13E3A35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439292-23DE-4FBC-B000-AFED89AC64F3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99E490A6-B831-4C6E-9407-4480C4E706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54b6bc-d050-4f62-93d0-d8d494cbc3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{D1728AA2-490E-44E3-9CEE-424C6A17DFC4}tf16411175_win32</Template>
  <TotalTime>60</TotalTime>
  <Words>728</Words>
  <Application>Microsoft Office PowerPoint</Application>
  <PresentationFormat>Panoramiczny</PresentationFormat>
  <Paragraphs>110</Paragraphs>
  <Slides>20</Slides>
  <Notes>20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20</vt:i4>
      </vt:variant>
    </vt:vector>
  </HeadingPairs>
  <TitlesOfParts>
    <vt:vector size="27" baseType="lpstr">
      <vt:lpstr>Arial</vt:lpstr>
      <vt:lpstr>BundesSerif Regular</vt:lpstr>
      <vt:lpstr>Calibri</vt:lpstr>
      <vt:lpstr>Tenorite </vt:lpstr>
      <vt:lpstr>Tenorite Bold</vt:lpstr>
      <vt:lpstr>Times New Roman</vt:lpstr>
      <vt:lpstr>Motyw pakietu Office</vt:lpstr>
      <vt:lpstr>Prezentacja programu PowerPoint</vt:lpstr>
      <vt:lpstr>Prezentacja programu PowerPoint</vt:lpstr>
      <vt:lpstr>Circular economy</vt:lpstr>
      <vt:lpstr>Prezentacja programu PowerPoint</vt:lpstr>
      <vt:lpstr>Co nas czeka?</vt:lpstr>
      <vt:lpstr>Prezentacja programu PowerPoint</vt:lpstr>
      <vt:lpstr>Efekty wprowadzenia zbiórki selektywnej bioodpadów na ilość odpadów zmieszanych</vt:lpstr>
      <vt:lpstr>SYSTEM</vt:lpstr>
      <vt:lpstr>Dane wpgo</vt:lpstr>
      <vt:lpstr>Dane wpgo</vt:lpstr>
      <vt:lpstr>Dane wpgo</vt:lpstr>
      <vt:lpstr>Wpgo - przykłady</vt:lpstr>
      <vt:lpstr>Wpgo - przykłady</vt:lpstr>
      <vt:lpstr>Wpgo - przykłady</vt:lpstr>
      <vt:lpstr>aKPGO 2014</vt:lpstr>
      <vt:lpstr>aKPGO 2014</vt:lpstr>
      <vt:lpstr>aKPGO 2014</vt:lpstr>
      <vt:lpstr>aKPGO 2014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Zsa</dc:creator>
  <cp:lastModifiedBy>Piotr Ponichtera</cp:lastModifiedBy>
  <cp:revision>3</cp:revision>
  <dcterms:created xsi:type="dcterms:W3CDTF">2024-12-30T20:28:57Z</dcterms:created>
  <dcterms:modified xsi:type="dcterms:W3CDTF">2025-07-04T08:06:04Z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0x010100B4865FE6A2BB0D41BD550639028B4892</vt:lpwstr>
  </property>
</Properties>
</file>