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7" r:id="rId5"/>
    <p:sldId id="28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56" r:id="rId30"/>
    <p:sldId id="283" r:id="rId31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64" y="5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rcRect t="67778"/>
          <a:stretch/>
        </p:blipFill>
        <p:spPr>
          <a:xfrm>
            <a:off x="8860" y="0"/>
            <a:ext cx="9135140" cy="685800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C329E1C7-2DA5-0255-FA7B-56E25DF50413}"/>
              </a:ext>
            </a:extLst>
          </p:cNvPr>
          <p:cNvSpPr txBox="1"/>
          <p:nvPr/>
        </p:nvSpPr>
        <p:spPr>
          <a:xfrm>
            <a:off x="304800" y="22860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/>
              <a:t>ZASADY OCHRONY ROŚLIN W SYSTEMIE INTEGROWANEJ PRODUKCJI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0253175D-34C8-474F-9CCE-CA4001C72218}"/>
              </a:ext>
            </a:extLst>
          </p:cNvPr>
          <p:cNvSpPr/>
          <p:nvPr/>
        </p:nvSpPr>
        <p:spPr>
          <a:xfrm>
            <a:off x="304800" y="76200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2000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sz="2000" dirty="0">
              <a:solidFill>
                <a:srgbClr val="C00000"/>
              </a:solidFill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sz="2000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sz="2000" dirty="0">
              <a:solidFill>
                <a:srgbClr val="C00000"/>
              </a:solidFill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25AB3B1-8C5F-49D2-868A-D1A424EA630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20" y="6064885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00DE7FF8-8CCD-9868-67C6-DC1CC374403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16" y="-886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44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81000" y="762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1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F57C6-A45C-4D1E-55F4-3564A235C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66E5FD0D-7D06-2433-2E65-E5D260A8AEC0}"/>
              </a:ext>
            </a:extLst>
          </p:cNvPr>
          <p:cNvPicPr/>
          <p:nvPr/>
        </p:nvPicPr>
        <p:blipFill>
          <a:blip r:embed="rId2" cstate="print"/>
          <a:srcRect t="67778"/>
          <a:stretch/>
        </p:blipFill>
        <p:spPr>
          <a:xfrm>
            <a:off x="8860" y="19050"/>
            <a:ext cx="9135140" cy="685800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8FFA3AC0-3F82-BC02-912B-38488169DFFD}"/>
              </a:ext>
            </a:extLst>
          </p:cNvPr>
          <p:cNvSpPr txBox="1"/>
          <p:nvPr/>
        </p:nvSpPr>
        <p:spPr>
          <a:xfrm>
            <a:off x="165100" y="3505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/>
              <a:t>Źródło: Olszak R.W., </a:t>
            </a:r>
            <a:r>
              <a:rPr lang="pl-PL" sz="2000" b="1" dirty="0" err="1"/>
              <a:t>Bielenin</a:t>
            </a:r>
            <a:r>
              <a:rPr lang="pl-PL" sz="2000" b="1" dirty="0"/>
              <a:t> A.,  2013: Zasady ochrony roślin w systemie integrowanej produkcji.  Zakład ochrony roślin sadowniczych w Skierniewicach.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0253175D-34C8-474F-9CCE-CA4001C72218}"/>
              </a:ext>
            </a:extLst>
          </p:cNvPr>
          <p:cNvSpPr/>
          <p:nvPr/>
        </p:nvSpPr>
        <p:spPr>
          <a:xfrm>
            <a:off x="118170" y="152400"/>
            <a:ext cx="890766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sz="1800" b="1" dirty="0" err="1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sz="1800" b="1" dirty="0">
              <a:solidFill>
                <a:srgbClr val="C00000"/>
              </a:solidFill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sz="1800" b="1" dirty="0">
                <a:solidFill>
                  <a:srgbClr val="C00000"/>
                </a:solidFill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sz="1800" b="1" dirty="0">
              <a:solidFill>
                <a:srgbClr val="C00000"/>
              </a:solidFill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7C9420CA-9653-427F-A647-F226357F6E4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320" y="6083935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3177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4B0661-966B-4AB2-8F7A-287EC48285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9A8576-6E8F-4256-A328-8401733EBC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CC95160-943B-4F9A-8832-2C356B4DF0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90</Words>
  <Application>Microsoft Office PowerPoint</Application>
  <PresentationFormat>Pokaz na ekranie (4:3)</PresentationFormat>
  <Paragraphs>6</Paragraphs>
  <Slides>27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1" baseType="lpstr">
      <vt:lpstr>BundesSerif Regular</vt:lpstr>
      <vt:lpstr>Calibri</vt:lpstr>
      <vt:lpstr>Times New Roman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user</dc:creator>
  <cp:lastModifiedBy>Piotr Ponichtera</cp:lastModifiedBy>
  <cp:revision>2</cp:revision>
  <dcterms:created xsi:type="dcterms:W3CDTF">2025-02-20T18:14:35Z</dcterms:created>
  <dcterms:modified xsi:type="dcterms:W3CDTF">2025-07-04T08:46:05Z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2025-02-17T00:00:00Z</vt:filetime>
  </property>
  <property fmtid="{D5CDD505-2E9C-101B-9397-08002B2CF9AE}" pid="3" name="LastSaved">
    <vt:filetime>2025-02-20T00:00:00Z</vt:filetime>
  </property>
  <property fmtid="{D5CDD505-2E9C-101B-9397-08002B2CF9AE}" pid="4" name="Producer">
    <vt:lpwstr>3-Heights(TM) PDF Security Shell 4.8.25.2 (http://www.pdf-tools.com)</vt:lpwstr>
  </property>
  <property fmtid="{D5CDD505-2E9C-101B-9397-08002B2CF9AE}" pid="5" name="ContentTypeId">
    <vt:lpwstr>0x010100B4865FE6A2BB0D41BD550639028B4892</vt:lpwstr>
  </property>
</Properties>
</file>